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6.xml" ContentType="application/vnd.openxmlformats-officedocument.them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  <p:sldMasterId id="2147484766" r:id="rId2"/>
    <p:sldMasterId id="2147484702" r:id="rId3"/>
    <p:sldMasterId id="2147484292" r:id="rId4"/>
    <p:sldMasterId id="2147484701" r:id="rId5"/>
    <p:sldMasterId id="2147484537" r:id="rId6"/>
    <p:sldMasterId id="2147484799" r:id="rId7"/>
  </p:sldMasterIdLst>
  <p:notesMasterIdLst>
    <p:notesMasterId r:id="rId19"/>
  </p:notesMasterIdLst>
  <p:handoutMasterIdLst>
    <p:handoutMasterId r:id="rId20"/>
  </p:handoutMasterIdLst>
  <p:sldIdLst>
    <p:sldId id="256" r:id="rId8"/>
    <p:sldId id="308" r:id="rId9"/>
    <p:sldId id="309" r:id="rId10"/>
    <p:sldId id="306" r:id="rId11"/>
    <p:sldId id="304" r:id="rId12"/>
    <p:sldId id="262" r:id="rId13"/>
    <p:sldId id="261" r:id="rId14"/>
    <p:sldId id="263" r:id="rId15"/>
    <p:sldId id="265" r:id="rId16"/>
    <p:sldId id="307" r:id="rId17"/>
    <p:sldId id="305" r:id="rId18"/>
  </p:sldIdLst>
  <p:sldSz cx="9144000" cy="5143500" type="screen16x9"/>
  <p:notesSz cx="6858000" cy="9144000"/>
  <p:defaultTextStyle>
    <a:defPPr>
      <a:defRPr lang="ru-RU"/>
    </a:defPPr>
    <a:lvl1pPr marL="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49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8986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479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7972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464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6957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6450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5943" algn="l" defTabSz="77898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orient="horz" pos="940" userDrawn="1">
          <p15:clr>
            <a:srgbClr val="A4A3A4"/>
          </p15:clr>
        </p15:guide>
        <p15:guide id="4" orient="horz" pos="826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orient="horz" pos="3026" userDrawn="1">
          <p15:clr>
            <a:srgbClr val="A4A3A4"/>
          </p15:clr>
        </p15:guide>
        <p15:guide id="7" pos="13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8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C76F"/>
    <a:srgbClr val="43C46F"/>
    <a:srgbClr val="1A1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56" autoAdjust="0"/>
    <p:restoredTop sz="94628"/>
  </p:normalViewPr>
  <p:slideViewPr>
    <p:cSldViewPr snapToGrid="0">
      <p:cViewPr varScale="1">
        <p:scale>
          <a:sx n="130" d="100"/>
          <a:sy n="130" d="100"/>
        </p:scale>
        <p:origin x="184" y="656"/>
      </p:cViewPr>
      <p:guideLst>
        <p:guide orient="horz" pos="282"/>
        <p:guide pos="295"/>
        <p:guide orient="horz" pos="940"/>
        <p:guide orient="horz" pos="826"/>
        <p:guide pos="2744"/>
        <p:guide orient="horz" pos="3026"/>
        <p:guide pos="13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7E444-7F5D-48F5-97A1-C970740295D8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5B43D-F543-46FE-A5BA-6395013873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148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1C8D0-6E9C-4B8E-BAD0-53474A3864E5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DCB9-6196-4246-922C-DECDD51760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4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4DCB9-6196-4246-922C-DECDD517606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32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4DCB9-6196-4246-922C-DECDD517606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2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4DCB9-6196-4246-922C-DECDD51760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73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9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0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1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2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3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4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5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6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7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8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9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0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1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2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3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4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1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5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6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7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8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9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0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1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2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3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4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5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6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7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8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29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0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1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2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3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4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5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6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3.xml"/><Relationship Id="rId1" Type="http://schemas.openxmlformats.org/officeDocument/2006/relationships/vmlDrawing" Target="../drawings/vmlDrawing1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7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8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9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0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4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1.bin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4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5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6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8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9.bin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2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3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4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5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1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8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2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9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0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1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2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5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6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7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1.xml"/><Relationship Id="rId1" Type="http://schemas.openxmlformats.org/officeDocument/2006/relationships/vmlDrawing" Target="../drawings/vmlDrawing5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8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9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0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1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2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3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4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5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6.bin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7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1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8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69.bin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7.xml"/><Relationship Id="rId1" Type="http://schemas.openxmlformats.org/officeDocument/2006/relationships/vmlDrawing" Target="../drawings/vmlDrawing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2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3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1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2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3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3" Type="http://schemas.openxmlformats.org/officeDocument/2006/relationships/tags" Target="../tags/tag99.xml"/><Relationship Id="rId7" Type="http://schemas.openxmlformats.org/officeDocument/2006/relationships/image" Target="../media/image3.wmf"/><Relationship Id="rId2" Type="http://schemas.openxmlformats.org/officeDocument/2006/relationships/tags" Target="../tags/tag98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4.bin"/><Relationship Id="rId4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7.bin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609206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2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0" name="Группа 7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Прямоугольник 9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Прямоугольник 9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Прямоугольник 9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Прямоугольник 10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289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715359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75770"/>
            <a:ext cx="6768592" cy="139337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40102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Полилиния 55"/>
          <p:cNvSpPr>
            <a:spLocks/>
          </p:cNvSpPr>
          <p:nvPr/>
        </p:nvSpPr>
        <p:spPr bwMode="auto">
          <a:xfrm>
            <a:off x="7430400" y="3429900"/>
            <a:ext cx="1713600" cy="17136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79079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6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1756514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166958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4577402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5987845" y="1131888"/>
            <a:ext cx="1188000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2" name="Рисунок 21"/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7398286" y="1131888"/>
            <a:ext cx="1188001" cy="118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5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1769214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179653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4590092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6000531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4" name="Текст 23"/>
          <p:cNvSpPr>
            <a:spLocks noGrp="1"/>
          </p:cNvSpPr>
          <p:nvPr>
            <p:ph type="body" sz="quarter" idx="48" hasCustomPrompt="1"/>
          </p:nvPr>
        </p:nvSpPr>
        <p:spPr>
          <a:xfrm>
            <a:off x="7410970" y="2429112"/>
            <a:ext cx="1165225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57686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 bwMode="auto">
          <a:xfrm>
            <a:off x="0" y="1131888"/>
            <a:ext cx="9144000" cy="19081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Контакты компании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92152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3082345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082345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921528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7403978" y="4005399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243162" y="4005399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243162" y="3538117"/>
            <a:ext cx="1656000" cy="252000"/>
          </a:xfr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7403978" y="3538117"/>
            <a:ext cx="1656000" cy="25200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2592000" y="1721491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Тел.: +7 (495) 777-55-00; +7 (495) 780-55-00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2592000" y="2116778"/>
            <a:ext cx="4031219" cy="2892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E-mail: info@sibur.ru</a:t>
            </a:r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1401185"/>
            <a:ext cx="1353913" cy="13528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</p:spTree>
    <p:extLst>
      <p:ext uri="{BB962C8B-B14F-4D97-AF65-F5344CB8AC3E}">
        <p14:creationId xmlns:p14="http://schemas.microsoft.com/office/powerpoint/2010/main" val="5412285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 bwMode="auto">
          <a:xfrm>
            <a:off x="0" y="1510917"/>
            <a:ext cx="9144000" cy="304044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Контакты компании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8773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6819429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251232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6819429" y="426720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4665877" y="426720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2327" y="2739581"/>
            <a:ext cx="1692000" cy="2841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4665877" y="2739581"/>
            <a:ext cx="1692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Адрес</a:t>
            </a:r>
          </a:p>
        </p:txBody>
      </p:sp>
      <p:sp>
        <p:nvSpPr>
          <p:cNvPr id="18" name="Рисунок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12325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819429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665877" y="169558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58773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2" name="Рисунок 6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512325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3" name="Рисунок 6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819429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4" name="Рисунок 6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665877" y="3223201"/>
            <a:ext cx="1044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QR</a:t>
            </a:r>
            <a:r>
              <a:rPr lang="ru-RU" dirty="0"/>
              <a:t> код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30" hasCustomPrompt="1"/>
          </p:nvPr>
        </p:nvSpPr>
        <p:spPr>
          <a:xfrm>
            <a:off x="358775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Тел.: +7 (495) 777-55-00; +7 (495) 780-55-00</a:t>
            </a:r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31" hasCustomPrompt="1"/>
          </p:nvPr>
        </p:nvSpPr>
        <p:spPr>
          <a:xfrm>
            <a:off x="4665877" y="1131888"/>
            <a:ext cx="3960000" cy="284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E-mail: info@sibur.ru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6990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2458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1" hasCustomPrompt="1"/>
          </p:nvPr>
        </p:nvSpPr>
        <p:spPr>
          <a:xfrm>
            <a:off x="353367" y="121185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6" name="Рисунок 14"/>
          <p:cNvSpPr>
            <a:spLocks noGrp="1"/>
          </p:cNvSpPr>
          <p:nvPr>
            <p:ph type="pic" sz="quarter" idx="22" hasCustomPrompt="1"/>
          </p:nvPr>
        </p:nvSpPr>
        <p:spPr>
          <a:xfrm>
            <a:off x="353367" y="169521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7" name="Рисунок 14"/>
          <p:cNvSpPr>
            <a:spLocks noGrp="1"/>
          </p:cNvSpPr>
          <p:nvPr>
            <p:ph type="pic" sz="quarter" idx="23" hasCustomPrompt="1"/>
          </p:nvPr>
        </p:nvSpPr>
        <p:spPr>
          <a:xfrm>
            <a:off x="353367" y="217857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8" name="Рисунок 14"/>
          <p:cNvSpPr>
            <a:spLocks noGrp="1"/>
          </p:cNvSpPr>
          <p:nvPr>
            <p:ph type="pic" sz="quarter" idx="24" hasCustomPrompt="1"/>
          </p:nvPr>
        </p:nvSpPr>
        <p:spPr>
          <a:xfrm>
            <a:off x="353367" y="266193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7" hasCustomPrompt="1"/>
          </p:nvPr>
        </p:nvSpPr>
        <p:spPr>
          <a:xfrm>
            <a:off x="353367" y="314529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Рисунок 14"/>
          <p:cNvSpPr>
            <a:spLocks noGrp="1"/>
          </p:cNvSpPr>
          <p:nvPr>
            <p:ph type="pic" sz="quarter" idx="28" hasCustomPrompt="1"/>
          </p:nvPr>
        </p:nvSpPr>
        <p:spPr>
          <a:xfrm>
            <a:off x="35336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Рисунок 14"/>
          <p:cNvSpPr>
            <a:spLocks noGrp="1"/>
          </p:cNvSpPr>
          <p:nvPr>
            <p:ph type="pic" sz="quarter" idx="51" hasCustomPrompt="1"/>
          </p:nvPr>
        </p:nvSpPr>
        <p:spPr>
          <a:xfrm>
            <a:off x="353367" y="36286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7769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3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7931786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100358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5239384" y="113963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5239384" y="1624284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5239384" y="210893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5239384" y="2593588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5239384" y="3078240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5239384" y="4047546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5239384" y="3562892"/>
            <a:ext cx="354584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4739958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4739958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4739958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4739958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4739958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4739958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4739958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802299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65"/>
          </p:nvPr>
        </p:nvSpPr>
        <p:spPr>
          <a:xfrm>
            <a:off x="3719046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6"/>
          </p:nvPr>
        </p:nvSpPr>
        <p:spPr>
          <a:xfrm>
            <a:off x="3719046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67"/>
          </p:nvPr>
        </p:nvSpPr>
        <p:spPr>
          <a:xfrm>
            <a:off x="3719046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68"/>
          </p:nvPr>
        </p:nvSpPr>
        <p:spPr>
          <a:xfrm>
            <a:off x="3719046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69"/>
          </p:nvPr>
        </p:nvSpPr>
        <p:spPr>
          <a:xfrm>
            <a:off x="3719046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70"/>
          </p:nvPr>
        </p:nvSpPr>
        <p:spPr>
          <a:xfrm>
            <a:off x="3719046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8"/>
          <p:cNvSpPr>
            <a:spLocks noGrp="1"/>
          </p:cNvSpPr>
          <p:nvPr>
            <p:ph type="body" sz="quarter" idx="71"/>
          </p:nvPr>
        </p:nvSpPr>
        <p:spPr>
          <a:xfrm>
            <a:off x="3719046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72" hasCustomPrompt="1"/>
          </p:nvPr>
        </p:nvSpPr>
        <p:spPr>
          <a:xfrm>
            <a:off x="3219620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3219620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2" name="Текст 7"/>
          <p:cNvSpPr>
            <a:spLocks noGrp="1"/>
          </p:cNvSpPr>
          <p:nvPr>
            <p:ph type="body" sz="quarter" idx="74" hasCustomPrompt="1"/>
          </p:nvPr>
        </p:nvSpPr>
        <p:spPr>
          <a:xfrm>
            <a:off x="3219620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3219620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76" hasCustomPrompt="1"/>
          </p:nvPr>
        </p:nvSpPr>
        <p:spPr>
          <a:xfrm>
            <a:off x="3219620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77" hasCustomPrompt="1"/>
          </p:nvPr>
        </p:nvSpPr>
        <p:spPr>
          <a:xfrm>
            <a:off x="3219620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8" hasCustomPrompt="1"/>
          </p:nvPr>
        </p:nvSpPr>
        <p:spPr>
          <a:xfrm>
            <a:off x="3219620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9"/>
          </p:nvPr>
        </p:nvSpPr>
        <p:spPr>
          <a:xfrm>
            <a:off x="6728310" y="113963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8" name="Текст 8"/>
          <p:cNvSpPr>
            <a:spLocks noGrp="1"/>
          </p:cNvSpPr>
          <p:nvPr>
            <p:ph type="body" sz="quarter" idx="80"/>
          </p:nvPr>
        </p:nvSpPr>
        <p:spPr>
          <a:xfrm>
            <a:off x="6728310" y="1624284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9" name="Текст 8"/>
          <p:cNvSpPr>
            <a:spLocks noGrp="1"/>
          </p:cNvSpPr>
          <p:nvPr>
            <p:ph type="body" sz="quarter" idx="81"/>
          </p:nvPr>
        </p:nvSpPr>
        <p:spPr>
          <a:xfrm>
            <a:off x="6728310" y="210893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0" name="Текст 8"/>
          <p:cNvSpPr>
            <a:spLocks noGrp="1"/>
          </p:cNvSpPr>
          <p:nvPr>
            <p:ph type="body" sz="quarter" idx="82"/>
          </p:nvPr>
        </p:nvSpPr>
        <p:spPr>
          <a:xfrm>
            <a:off x="6728310" y="2593588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1" name="Текст 8"/>
          <p:cNvSpPr>
            <a:spLocks noGrp="1"/>
          </p:cNvSpPr>
          <p:nvPr>
            <p:ph type="body" sz="quarter" idx="83"/>
          </p:nvPr>
        </p:nvSpPr>
        <p:spPr>
          <a:xfrm>
            <a:off x="6728310" y="3078240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2" name="Текст 8"/>
          <p:cNvSpPr>
            <a:spLocks noGrp="1"/>
          </p:cNvSpPr>
          <p:nvPr>
            <p:ph type="body" sz="quarter" idx="84"/>
          </p:nvPr>
        </p:nvSpPr>
        <p:spPr>
          <a:xfrm>
            <a:off x="6728310" y="4047546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3" name="Текст 8"/>
          <p:cNvSpPr>
            <a:spLocks noGrp="1"/>
          </p:cNvSpPr>
          <p:nvPr>
            <p:ph type="body" sz="quarter" idx="85"/>
          </p:nvPr>
        </p:nvSpPr>
        <p:spPr>
          <a:xfrm>
            <a:off x="6728310" y="3562892"/>
            <a:ext cx="205691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4" name="Текст 7"/>
          <p:cNvSpPr>
            <a:spLocks noGrp="1"/>
          </p:cNvSpPr>
          <p:nvPr>
            <p:ph type="body" sz="quarter" idx="86" hasCustomPrompt="1"/>
          </p:nvPr>
        </p:nvSpPr>
        <p:spPr>
          <a:xfrm>
            <a:off x="6228884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55" name="Текст 7"/>
          <p:cNvSpPr>
            <a:spLocks noGrp="1"/>
          </p:cNvSpPr>
          <p:nvPr>
            <p:ph type="body" sz="quarter" idx="87" hasCustomPrompt="1"/>
          </p:nvPr>
        </p:nvSpPr>
        <p:spPr>
          <a:xfrm>
            <a:off x="6228884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88" hasCustomPrompt="1"/>
          </p:nvPr>
        </p:nvSpPr>
        <p:spPr>
          <a:xfrm>
            <a:off x="6228884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89" hasCustomPrompt="1"/>
          </p:nvPr>
        </p:nvSpPr>
        <p:spPr>
          <a:xfrm>
            <a:off x="6228884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58" name="Текст 7"/>
          <p:cNvSpPr>
            <a:spLocks noGrp="1"/>
          </p:cNvSpPr>
          <p:nvPr>
            <p:ph type="body" sz="quarter" idx="90" hasCustomPrompt="1"/>
          </p:nvPr>
        </p:nvSpPr>
        <p:spPr>
          <a:xfrm>
            <a:off x="6228884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91" hasCustomPrompt="1"/>
          </p:nvPr>
        </p:nvSpPr>
        <p:spPr>
          <a:xfrm>
            <a:off x="6228884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60" name="Текст 7"/>
          <p:cNvSpPr>
            <a:spLocks noGrp="1"/>
          </p:cNvSpPr>
          <p:nvPr>
            <p:ph type="body" sz="quarter" idx="92" hasCustomPrompt="1"/>
          </p:nvPr>
        </p:nvSpPr>
        <p:spPr>
          <a:xfrm>
            <a:off x="6228884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3559521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2861117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6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3127096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7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>
              <a:defRPr lang="ru-RU" sz="4400" dirty="0"/>
            </a:lvl1pPr>
          </a:lstStyle>
          <a:p>
            <a:pPr lvl="0" algn="ctr"/>
            <a:r>
              <a:rPr lang="ru-RU" dirty="0"/>
              <a:t>03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979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23109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1381344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8426449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0324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7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67053" y="3444258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67055" y="306142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5787191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16416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678821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841225" y="1528614"/>
            <a:ext cx="1944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16416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678821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841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5843503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60727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8614"/>
            <a:ext cx="147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60727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41740735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4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1766654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179297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591940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6004583" y="1528614"/>
            <a:ext cx="1260000" cy="1338828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7525225" y="1528614"/>
            <a:ext cx="1260000" cy="1338828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66654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792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5919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6004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752522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5282120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9359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233171" y="1527175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0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293591" y="3417713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233171" y="3417713"/>
            <a:ext cx="2556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9359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23317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29359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23317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4190445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2682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6913225" y="1520917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358775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2540416" y="3417713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2682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6913226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877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254041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9881899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089583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825155" y="1527175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5549911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7296299" y="1520917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354012" y="3417713"/>
            <a:ext cx="147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089583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82515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5549911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7296299" y="11432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2089583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2089583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3825155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382515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45" name="Текст 8"/>
          <p:cNvSpPr>
            <a:spLocks noGrp="1"/>
          </p:cNvSpPr>
          <p:nvPr>
            <p:ph type="body" sz="quarter" idx="72"/>
          </p:nvPr>
        </p:nvSpPr>
        <p:spPr>
          <a:xfrm>
            <a:off x="5549911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73" hasCustomPrompt="1"/>
          </p:nvPr>
        </p:nvSpPr>
        <p:spPr>
          <a:xfrm>
            <a:off x="5549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47" name="Текст 8"/>
          <p:cNvSpPr>
            <a:spLocks noGrp="1"/>
          </p:cNvSpPr>
          <p:nvPr>
            <p:ph type="body" sz="quarter" idx="74"/>
          </p:nvPr>
        </p:nvSpPr>
        <p:spPr>
          <a:xfrm>
            <a:off x="7296299" y="3417713"/>
            <a:ext cx="1476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7296299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768526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524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4572000" cy="341947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5532945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2716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6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72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2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4736438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473644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721989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774823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8580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1131888"/>
            <a:ext cx="3048000" cy="3419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131889"/>
            <a:ext cx="3048000" cy="34194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1131888"/>
            <a:ext cx="3048000" cy="341947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8920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059857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14974"/>
            <a:ext cx="6768592" cy="1380754"/>
          </a:xfrm>
          <a:effectLst/>
        </p:spPr>
        <p:txBody>
          <a:bodyPr vert="horz" lIns="0" tIns="0" rIns="0" bIns="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4121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7081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0"/>
            <a:ext cx="3048000" cy="455136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5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-1"/>
            <a:ext cx="3048000" cy="45513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250634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273618" y="1528614"/>
            <a:ext cx="2592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6193225" y="1528614"/>
            <a:ext cx="2592000" cy="1123384"/>
          </a:xfrm>
        </p:spPr>
        <p:txBody>
          <a:bodyPr wrap="square" lIns="0" tIns="0" rIns="0" bIns="0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73618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6193225" y="1150964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273618" y="339724"/>
            <a:ext cx="250634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/>
              <a:t>Образец заголовка</a:t>
            </a:r>
            <a:endParaRPr lang="ru-RU" kern="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193225" y="339724"/>
            <a:ext cx="2592000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>
                <a:solidFill>
                  <a:schemeClr val="bg1"/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949439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49519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3048000" y="0"/>
            <a:ext cx="6096000" cy="152717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Рисунок 10"/>
          <p:cNvSpPr>
            <a:spLocks noGrp="1"/>
          </p:cNvSpPr>
          <p:nvPr>
            <p:ph type="pic" sz="quarter" idx="57" hasCustomPrompt="1"/>
          </p:nvPr>
        </p:nvSpPr>
        <p:spPr>
          <a:xfrm>
            <a:off x="3048000" y="1527173"/>
            <a:ext cx="6096000" cy="151288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1" name="Рисунок 10"/>
          <p:cNvSpPr>
            <a:spLocks noGrp="1"/>
          </p:cNvSpPr>
          <p:nvPr>
            <p:ph type="pic" sz="quarter" idx="58" hasCustomPrompt="1"/>
          </p:nvPr>
        </p:nvSpPr>
        <p:spPr>
          <a:xfrm>
            <a:off x="3048000" y="3040063"/>
            <a:ext cx="6096000" cy="1511301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2496186" cy="684889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234370" y="439586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34371" y="1959617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234372" y="3471713"/>
            <a:ext cx="648000" cy="648000"/>
          </a:xfrm>
          <a:ln>
            <a:noFill/>
          </a:ln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4068741" y="201894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4068741" y="1721925"/>
            <a:ext cx="4716483" cy="1123384"/>
          </a:xfr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068741" y="3234021"/>
            <a:ext cx="4716483" cy="1123384"/>
          </a:xfrm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345643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18709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6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1144341"/>
            <a:ext cx="4572000" cy="3396756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4744981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76764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8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8" name="Рисунок 9"/>
          <p:cNvSpPr>
            <a:spLocks noGrp="1"/>
          </p:cNvSpPr>
          <p:nvPr>
            <p:ph type="pic" sz="quarter" idx="60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63236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358775" y="3417713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4736440" y="1527175"/>
            <a:ext cx="4068000" cy="1123384"/>
          </a:xfrm>
        </p:spPr>
        <p:txBody>
          <a:bodyPr wrap="square"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4736440" y="3417713"/>
            <a:ext cx="406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8778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7364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473644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736440" y="339724"/>
            <a:ext cx="4063236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39294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с фоном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35951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Рисунок 9"/>
          <p:cNvSpPr>
            <a:spLocks noGrp="1"/>
          </p:cNvSpPr>
          <p:nvPr>
            <p:ph type="pic" sz="quarter" idx="59"/>
          </p:nvPr>
        </p:nvSpPr>
        <p:spPr>
          <a:xfrm>
            <a:off x="4572000" y="0"/>
            <a:ext cx="4572000" cy="4541097"/>
          </a:xfrm>
          <a:solidFill>
            <a:schemeClr val="bg2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67"/>
          </p:nvPr>
        </p:nvSpPr>
        <p:spPr>
          <a:xfrm>
            <a:off x="0" y="0"/>
            <a:ext cx="4572000" cy="4541097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39724"/>
            <a:ext cx="405364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5"/>
          </p:nvPr>
        </p:nvSpPr>
        <p:spPr>
          <a:xfrm>
            <a:off x="2540416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6"/>
          </p:nvPr>
        </p:nvSpPr>
        <p:spPr>
          <a:xfrm>
            <a:off x="356394" y="3427146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7"/>
          </p:nvPr>
        </p:nvSpPr>
        <p:spPr>
          <a:xfrm>
            <a:off x="2542798" y="3420888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8"/>
          </p:nvPr>
        </p:nvSpPr>
        <p:spPr>
          <a:xfrm>
            <a:off x="4731584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6913225" y="1527175"/>
            <a:ext cx="1872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54041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6394" y="3044312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542799" y="3043238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4731584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6913225" y="114952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9"/>
          </p:nvPr>
        </p:nvSpPr>
        <p:spPr>
          <a:xfrm>
            <a:off x="4726821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472682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65"/>
          </p:nvPr>
        </p:nvSpPr>
        <p:spPr>
          <a:xfrm>
            <a:off x="6913225" y="3417713"/>
            <a:ext cx="1872000" cy="1123384"/>
          </a:xfrm>
        </p:spPr>
        <p:txBody>
          <a:bodyPr vert="horz" lIns="0" tIns="0" rIns="0" bIns="0" rtlCol="0" anchor="t">
            <a:sp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66" hasCustomPrompt="1"/>
          </p:nvPr>
        </p:nvSpPr>
        <p:spPr>
          <a:xfrm>
            <a:off x="691322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68"/>
          </p:nvPr>
        </p:nvSpPr>
        <p:spPr>
          <a:xfrm>
            <a:off x="4727575" y="339725"/>
            <a:ext cx="4057650" cy="684213"/>
          </a:xfr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1800" b="1">
                <a:solidFill>
                  <a:schemeClr val="tx2"/>
                </a:solidFill>
                <a:latin typeface="+mj-lt"/>
              </a:defRPr>
            </a:lvl2pPr>
            <a:lvl3pPr>
              <a:defRPr sz="1200" b="1">
                <a:solidFill>
                  <a:schemeClr val="tx2"/>
                </a:solidFill>
                <a:latin typeface="+mj-lt"/>
              </a:defRPr>
            </a:lvl3pPr>
            <a:lvl4pPr>
              <a:defRPr sz="1100" b="1">
                <a:solidFill>
                  <a:schemeClr val="tx2"/>
                </a:solidFill>
                <a:latin typeface="+mj-lt"/>
              </a:defRPr>
            </a:lvl4pPr>
            <a:lvl5pPr>
              <a:defRPr sz="1050" b="1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21594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5039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FB58CCCB-FC9E-47FF-AE1A-2B8103C4EC8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0987" y="120560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5" name="Рисунок 14">
            <a:extLst>
              <a:ext uri="{FF2B5EF4-FFF2-40B4-BE49-F238E27FC236}">
                <a16:creationId xmlns:a16="http://schemas.microsoft.com/office/drawing/2014/main" id="{AF7E94E8-5A2E-4B85-8346-35E006E4E6F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0987" y="16878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7" name="Рисунок 14">
            <a:extLst>
              <a:ext uri="{FF2B5EF4-FFF2-40B4-BE49-F238E27FC236}">
                <a16:creationId xmlns:a16="http://schemas.microsoft.com/office/drawing/2014/main" id="{CAD2D448-B9A8-498E-BEC3-88F1259C47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987" y="2170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9" name="Рисунок 14">
            <a:extLst>
              <a:ext uri="{FF2B5EF4-FFF2-40B4-BE49-F238E27FC236}">
                <a16:creationId xmlns:a16="http://schemas.microsoft.com/office/drawing/2014/main" id="{DD146D87-19E3-4A72-9020-4C781871DC9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0987" y="265224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1" name="Рисунок 14">
            <a:extLst>
              <a:ext uri="{FF2B5EF4-FFF2-40B4-BE49-F238E27FC236}">
                <a16:creationId xmlns:a16="http://schemas.microsoft.com/office/drawing/2014/main" id="{F8E680ED-3238-4F87-B236-95D34EE91BF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0987" y="313445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3" name="Рисунок 14">
            <a:extLst>
              <a:ext uri="{FF2B5EF4-FFF2-40B4-BE49-F238E27FC236}">
                <a16:creationId xmlns:a16="http://schemas.microsoft.com/office/drawing/2014/main" id="{80370F26-8302-4977-AEFC-CB03B7EF8574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0987" y="361666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5" name="Рисунок 14">
            <a:extLst>
              <a:ext uri="{FF2B5EF4-FFF2-40B4-BE49-F238E27FC236}">
                <a16:creationId xmlns:a16="http://schemas.microsoft.com/office/drawing/2014/main" id="{9820ABA4-917D-44CA-8A15-933CDF46074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0987" y="40988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952833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6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39632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6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8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301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3" y="120410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4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54013" y="1688759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3" y="217341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46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3" y="2658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7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354013" y="314271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8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54013" y="3627367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49" name="Текст 7"/>
          <p:cNvSpPr>
            <a:spLocks noGrp="1"/>
          </p:cNvSpPr>
          <p:nvPr>
            <p:ph type="body" sz="quarter" idx="64" hasCustomPrompt="1"/>
          </p:nvPr>
        </p:nvSpPr>
        <p:spPr>
          <a:xfrm>
            <a:off x="354013" y="411202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2565312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094891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5561966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5084563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21936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3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27137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2477911" y="1527175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2477911" y="3420994"/>
            <a:ext cx="1908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477911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24779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9072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648919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304800"/>
            <a:ext cx="6768592" cy="1349829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</a:rPr>
              <a:t>Партнеры</a:t>
            </a:r>
            <a:r>
              <a:rPr lang="ru-RU" sz="1100" baseline="0" dirty="0">
                <a:solidFill>
                  <a:srgbClr val="FFFFFF"/>
                </a:solidFill>
              </a:rPr>
              <a:t> для роста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22299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Полилиния 103"/>
          <p:cNvSpPr>
            <a:spLocks noChangeAspect="1"/>
          </p:cNvSpPr>
          <p:nvPr/>
        </p:nvSpPr>
        <p:spPr bwMode="auto">
          <a:xfrm>
            <a:off x="7426804" y="0"/>
            <a:ext cx="1717196" cy="1718102"/>
          </a:xfrm>
          <a:custGeom>
            <a:avLst/>
            <a:gdLst>
              <a:gd name="connsiteX0" fmla="*/ 1712696 w 1712696"/>
              <a:gd name="connsiteY0" fmla="*/ 1664380 h 1713600"/>
              <a:gd name="connsiteX1" fmla="*/ 1712696 w 1712696"/>
              <a:gd name="connsiteY1" fmla="*/ 1713600 h 1713600"/>
              <a:gd name="connsiteX2" fmla="*/ 1666083 w 1712696"/>
              <a:gd name="connsiteY2" fmla="*/ 1713600 h 1713600"/>
              <a:gd name="connsiteX3" fmla="*/ 1712696 w 1712696"/>
              <a:gd name="connsiteY3" fmla="*/ 1277272 h 1713600"/>
              <a:gd name="connsiteX4" fmla="*/ 1712696 w 1712696"/>
              <a:gd name="connsiteY4" fmla="*/ 1476393 h 1713600"/>
              <a:gd name="connsiteX5" fmla="*/ 1488054 w 1712696"/>
              <a:gd name="connsiteY5" fmla="*/ 1713600 h 1713600"/>
              <a:gd name="connsiteX6" fmla="*/ 1299480 w 1712696"/>
              <a:gd name="connsiteY6" fmla="*/ 1713600 h 1713600"/>
              <a:gd name="connsiteX7" fmla="*/ 1712696 w 1712696"/>
              <a:gd name="connsiteY7" fmla="*/ 890163 h 1713600"/>
              <a:gd name="connsiteX8" fmla="*/ 1712696 w 1712696"/>
              <a:gd name="connsiteY8" fmla="*/ 1089285 h 1713600"/>
              <a:gd name="connsiteX9" fmla="*/ 1121451 w 1712696"/>
              <a:gd name="connsiteY9" fmla="*/ 1713600 h 1713600"/>
              <a:gd name="connsiteX10" fmla="*/ 932877 w 1712696"/>
              <a:gd name="connsiteY10" fmla="*/ 1713600 h 1713600"/>
              <a:gd name="connsiteX11" fmla="*/ 1712696 w 1712696"/>
              <a:gd name="connsiteY11" fmla="*/ 503055 h 1713600"/>
              <a:gd name="connsiteX12" fmla="*/ 1712696 w 1712696"/>
              <a:gd name="connsiteY12" fmla="*/ 702177 h 1713600"/>
              <a:gd name="connsiteX13" fmla="*/ 754848 w 1712696"/>
              <a:gd name="connsiteY13" fmla="*/ 1713600 h 1713600"/>
              <a:gd name="connsiteX14" fmla="*/ 566274 w 1712696"/>
              <a:gd name="connsiteY14" fmla="*/ 1713600 h 1713600"/>
              <a:gd name="connsiteX15" fmla="*/ 1712696 w 1712696"/>
              <a:gd name="connsiteY15" fmla="*/ 115947 h 1713600"/>
              <a:gd name="connsiteX16" fmla="*/ 1712696 w 1712696"/>
              <a:gd name="connsiteY16" fmla="*/ 315069 h 1713600"/>
              <a:gd name="connsiteX17" fmla="*/ 388245 w 1712696"/>
              <a:gd name="connsiteY17" fmla="*/ 1713600 h 1713600"/>
              <a:gd name="connsiteX18" fmla="*/ 199671 w 1712696"/>
              <a:gd name="connsiteY18" fmla="*/ 1713600 h 1713600"/>
              <a:gd name="connsiteX19" fmla="*/ 0 w 1712696"/>
              <a:gd name="connsiteY19" fmla="*/ 0 h 1713600"/>
              <a:gd name="connsiteX20" fmla="*/ 1712696 w 1712696"/>
              <a:gd name="connsiteY20" fmla="*/ 0 h 1713600"/>
              <a:gd name="connsiteX21" fmla="*/ 1712696 w 1712696"/>
              <a:gd name="connsiteY21" fmla="*/ 1801 h 1713600"/>
              <a:gd name="connsiteX22" fmla="*/ 1642767 w 1712696"/>
              <a:gd name="connsiteY22" fmla="*/ 1801 h 1713600"/>
              <a:gd name="connsiteX23" fmla="*/ 21642 w 1712696"/>
              <a:gd name="connsiteY23" fmla="*/ 1713600 h 1713600"/>
              <a:gd name="connsiteX24" fmla="*/ 0 w 1712696"/>
              <a:gd name="connsiteY24" fmla="*/ 1713600 h 1713600"/>
              <a:gd name="connsiteX25" fmla="*/ 0 w 1712696"/>
              <a:gd name="connsiteY25" fmla="*/ 1537331 h 1713600"/>
              <a:gd name="connsiteX26" fmla="*/ 1454193 w 1712696"/>
              <a:gd name="connsiteY26" fmla="*/ 1801 h 1713600"/>
              <a:gd name="connsiteX27" fmla="*/ 1276164 w 1712696"/>
              <a:gd name="connsiteY27" fmla="*/ 1801 h 1713600"/>
              <a:gd name="connsiteX28" fmla="*/ 0 w 1712696"/>
              <a:gd name="connsiteY28" fmla="*/ 1349344 h 1713600"/>
              <a:gd name="connsiteX29" fmla="*/ 0 w 1712696"/>
              <a:gd name="connsiteY29" fmla="*/ 1150223 h 1713600"/>
              <a:gd name="connsiteX30" fmla="*/ 1087590 w 1712696"/>
              <a:gd name="connsiteY30" fmla="*/ 1801 h 1713600"/>
              <a:gd name="connsiteX31" fmla="*/ 909561 w 1712696"/>
              <a:gd name="connsiteY31" fmla="*/ 1801 h 1713600"/>
              <a:gd name="connsiteX32" fmla="*/ 0 w 1712696"/>
              <a:gd name="connsiteY32" fmla="*/ 962236 h 1713600"/>
              <a:gd name="connsiteX33" fmla="*/ 0 w 1712696"/>
              <a:gd name="connsiteY33" fmla="*/ 763115 h 1713600"/>
              <a:gd name="connsiteX34" fmla="*/ 720987 w 1712696"/>
              <a:gd name="connsiteY34" fmla="*/ 1801 h 1713600"/>
              <a:gd name="connsiteX35" fmla="*/ 542958 w 1712696"/>
              <a:gd name="connsiteY35" fmla="*/ 1801 h 1713600"/>
              <a:gd name="connsiteX36" fmla="*/ 0 w 1712696"/>
              <a:gd name="connsiteY36" fmla="*/ 575128 h 1713600"/>
              <a:gd name="connsiteX37" fmla="*/ 0 w 1712696"/>
              <a:gd name="connsiteY37" fmla="*/ 376007 h 1713600"/>
              <a:gd name="connsiteX38" fmla="*/ 354384 w 1712696"/>
              <a:gd name="connsiteY38" fmla="*/ 1801 h 1713600"/>
              <a:gd name="connsiteX39" fmla="*/ 176355 w 1712696"/>
              <a:gd name="connsiteY39" fmla="*/ 1801 h 1713600"/>
              <a:gd name="connsiteX40" fmla="*/ 0 w 1712696"/>
              <a:gd name="connsiteY40" fmla="*/ 188020 h 171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712696" h="171360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1032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фото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92047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5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5"/>
            <a:ext cx="4060208" cy="684889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2000" y="0"/>
            <a:ext cx="4572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1774497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194982" y="1527175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48"/>
          </p:nvPr>
        </p:nvSpPr>
        <p:spPr>
          <a:xfrm>
            <a:off x="1774497" y="3420994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3" name="Текст 8"/>
          <p:cNvSpPr>
            <a:spLocks noGrp="1"/>
          </p:cNvSpPr>
          <p:nvPr>
            <p:ph type="body" sz="quarter" idx="50"/>
          </p:nvPr>
        </p:nvSpPr>
        <p:spPr>
          <a:xfrm>
            <a:off x="3194982" y="3417713"/>
            <a:ext cx="1224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1774497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19498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1774497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41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3194982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23853571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8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090662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4975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93771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4">
            <a:extLst>
              <a:ext uri="{FF2B5EF4-FFF2-40B4-BE49-F238E27FC236}">
                <a16:creationId xmlns:a16="http://schemas.microsoft.com/office/drawing/2014/main" id="{AE4A5CD4-665D-4467-80B3-1293C86F30A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8607" y="122636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F996A264-E88A-436A-BFED-8E6705697CC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68607" y="170730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10C166F8-C589-4E1B-A57C-AD152243FE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8607" y="218825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BCF75922-8032-4503-8F5B-DD56DF3299C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68607" y="266919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C1C304EF-258E-4745-82D8-16A210470B0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68607" y="315013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CF824452-8E56-42A6-956B-4615FC9E37A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68607" y="36310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C0C49BA9-3B25-45BD-BE69-E6A047C1A0E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68607" y="4112021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4"/>
          </p:nvPr>
        </p:nvSpPr>
        <p:spPr>
          <a:xfrm>
            <a:off x="853439" y="114737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5"/>
          </p:nvPr>
        </p:nvSpPr>
        <p:spPr>
          <a:xfrm>
            <a:off x="853439" y="158916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6"/>
          </p:nvPr>
        </p:nvSpPr>
        <p:spPr>
          <a:xfrm>
            <a:off x="853439" y="2097568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7"/>
          </p:nvPr>
        </p:nvSpPr>
        <p:spPr>
          <a:xfrm>
            <a:off x="853439" y="2591997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8"/>
          </p:nvPr>
        </p:nvSpPr>
        <p:spPr>
          <a:xfrm>
            <a:off x="853439" y="309526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9"/>
          </p:nvPr>
        </p:nvSpPr>
        <p:spPr>
          <a:xfrm>
            <a:off x="853439" y="4047546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50"/>
          </p:nvPr>
        </p:nvSpPr>
        <p:spPr>
          <a:xfrm>
            <a:off x="853439" y="3558699"/>
            <a:ext cx="5067935" cy="488950"/>
          </a:xfrm>
        </p:spPr>
        <p:txBody>
          <a:bodyPr lIns="0" tIns="0" rIns="0" bIns="0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94070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5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87117284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5445073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0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6054062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7481324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4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5"/>
          </p:nvPr>
        </p:nvSpPr>
        <p:spPr>
          <a:xfrm>
            <a:off x="3225005" y="1527175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8"/>
          <p:cNvSpPr>
            <a:spLocks noGrp="1"/>
          </p:cNvSpPr>
          <p:nvPr>
            <p:ph type="body" sz="quarter" idx="46"/>
          </p:nvPr>
        </p:nvSpPr>
        <p:spPr>
          <a:xfrm>
            <a:off x="354011" y="3427979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8"/>
          <p:cNvSpPr>
            <a:spLocks noGrp="1"/>
          </p:cNvSpPr>
          <p:nvPr>
            <p:ph type="body" sz="quarter" idx="47"/>
          </p:nvPr>
        </p:nvSpPr>
        <p:spPr>
          <a:xfrm>
            <a:off x="3225005" y="3420994"/>
            <a:ext cx="25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3225005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354011" y="3045145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225005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0618524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уллиты + резюме +фон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7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1" name="Объект 10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Прямоугольник 43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6"/>
            <a:ext cx="5562601" cy="684212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358774" y="4754389"/>
            <a:ext cx="323197" cy="201797"/>
          </a:xfrm>
        </p:spPr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53439" y="4754922"/>
            <a:ext cx="5391787" cy="200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6340807" y="4754921"/>
            <a:ext cx="955492" cy="200732"/>
          </a:xfrm>
        </p:spPr>
        <p:txBody>
          <a:bodyPr/>
          <a:lstStyle/>
          <a:p>
            <a:pPr algn="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3"/>
          </p:nvPr>
        </p:nvSpPr>
        <p:spPr>
          <a:xfrm>
            <a:off x="6245227" y="339726"/>
            <a:ext cx="253999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 smtClean="0"/>
            </a:lvl1pPr>
            <a:lvl2pPr>
              <a:defRPr lang="ru-RU" dirty="0" smtClean="0"/>
            </a:lvl2pPr>
            <a:lvl3pPr>
              <a:defRPr lang="ru-RU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44"/>
          </p:nvPr>
        </p:nvSpPr>
        <p:spPr>
          <a:xfrm>
            <a:off x="354011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45"/>
          </p:nvPr>
        </p:nvSpPr>
        <p:spPr>
          <a:xfrm>
            <a:off x="2309376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46"/>
          </p:nvPr>
        </p:nvSpPr>
        <p:spPr>
          <a:xfrm>
            <a:off x="4264740" y="1527175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47"/>
          </p:nvPr>
        </p:nvSpPr>
        <p:spPr>
          <a:xfrm>
            <a:off x="354011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48"/>
          </p:nvPr>
        </p:nvSpPr>
        <p:spPr>
          <a:xfrm>
            <a:off x="2309376" y="3420994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50"/>
          </p:nvPr>
        </p:nvSpPr>
        <p:spPr>
          <a:xfrm>
            <a:off x="4264740" y="3417713"/>
            <a:ext cx="1656000" cy="1123384"/>
          </a:xfrm>
        </p:spPr>
        <p:txBody>
          <a:bodyPr lIns="0" tIns="0" rIns="0" bIns="0" anchor="t">
            <a:sp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52" hasCustomPrompt="1"/>
          </p:nvPr>
        </p:nvSpPr>
        <p:spPr>
          <a:xfrm>
            <a:off x="354012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54" hasCustomPrompt="1"/>
          </p:nvPr>
        </p:nvSpPr>
        <p:spPr>
          <a:xfrm>
            <a:off x="2309376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4264740" y="1144341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58" hasCustomPrompt="1"/>
          </p:nvPr>
        </p:nvSpPr>
        <p:spPr>
          <a:xfrm>
            <a:off x="354011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32" name="Текст 7"/>
          <p:cNvSpPr>
            <a:spLocks noGrp="1"/>
          </p:cNvSpPr>
          <p:nvPr>
            <p:ph type="body" sz="quarter" idx="60" hasCustomPrompt="1"/>
          </p:nvPr>
        </p:nvSpPr>
        <p:spPr>
          <a:xfrm>
            <a:off x="2309376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62" hasCustomPrompt="1"/>
          </p:nvPr>
        </p:nvSpPr>
        <p:spPr>
          <a:xfrm>
            <a:off x="4264740" y="3040063"/>
            <a:ext cx="358775" cy="360000"/>
          </a:xfrm>
          <a:ln>
            <a:noFill/>
          </a:ln>
        </p:spPr>
        <p:txBody>
          <a:bodyPr anchor="ctr"/>
          <a:lstStyle>
            <a:lvl1pPr algn="ctr">
              <a:defRPr sz="2400"/>
            </a:lvl1pPr>
            <a:lvl2pPr algn="ctr">
              <a:defRPr sz="4000"/>
            </a:lvl2pPr>
            <a:lvl3pPr algn="ctr">
              <a:defRPr sz="4000"/>
            </a:lvl3pPr>
            <a:lvl4pPr algn="ctr">
              <a:defRPr sz="4000"/>
            </a:lvl4pPr>
            <a:lvl5pPr algn="ctr">
              <a:defRPr sz="4000"/>
            </a:lvl5pPr>
          </a:lstStyle>
          <a:p>
            <a:pPr lvl="0"/>
            <a:r>
              <a:rPr lang="ru-RU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809000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82403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64369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342990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16800" y="342990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/>
              <a:t>Подзаголовок (заполняется по необходимости)</a:t>
            </a:r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48541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 + преамбула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8362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9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339724"/>
            <a:ext cx="5546725" cy="684214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38" name="Рисунок 14">
            <a:extLst>
              <a:ext uri="{FF2B5EF4-FFF2-40B4-BE49-F238E27FC236}">
                <a16:creationId xmlns:a16="http://schemas.microsoft.com/office/drawing/2014/main" id="{4B7DA86D-EE14-4915-A8B5-722C9CBBE67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38500" y="1185888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0" name="Рисунок 14">
            <a:extLst>
              <a:ext uri="{FF2B5EF4-FFF2-40B4-BE49-F238E27FC236}">
                <a16:creationId xmlns:a16="http://schemas.microsoft.com/office/drawing/2014/main" id="{8880097B-8F31-4EE5-BC21-B835E569447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38500" y="1676117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Рисунок 14">
            <a:extLst>
              <a:ext uri="{FF2B5EF4-FFF2-40B4-BE49-F238E27FC236}">
                <a16:creationId xmlns:a16="http://schemas.microsoft.com/office/drawing/2014/main" id="{E16E0BFD-89AD-4030-B243-57B7C43695D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38500" y="2166346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4" name="Рисунок 14">
            <a:extLst>
              <a:ext uri="{FF2B5EF4-FFF2-40B4-BE49-F238E27FC236}">
                <a16:creationId xmlns:a16="http://schemas.microsoft.com/office/drawing/2014/main" id="{A4DAF9EC-0161-47E9-86C7-7216F4250C5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38500" y="2656575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6" name="Рисунок 14">
            <a:extLst>
              <a:ext uri="{FF2B5EF4-FFF2-40B4-BE49-F238E27FC236}">
                <a16:creationId xmlns:a16="http://schemas.microsoft.com/office/drawing/2014/main" id="{E2CA454F-F786-4F65-B99A-43B767CC4B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38500" y="314680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48" name="Рисунок 14">
            <a:extLst>
              <a:ext uri="{FF2B5EF4-FFF2-40B4-BE49-F238E27FC236}">
                <a16:creationId xmlns:a16="http://schemas.microsoft.com/office/drawing/2014/main" id="{D166CBFF-D38C-4D25-8578-05285559153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38500" y="3637033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50" name="Рисунок 14">
            <a:extLst>
              <a:ext uri="{FF2B5EF4-FFF2-40B4-BE49-F238E27FC236}">
                <a16:creationId xmlns:a16="http://schemas.microsoft.com/office/drawing/2014/main" id="{1C5D21D0-A654-4F33-BE00-4AAAD314630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38500" y="4127262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4"/>
          </p:nvPr>
        </p:nvSpPr>
        <p:spPr>
          <a:xfrm>
            <a:off x="3717925" y="1131888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6"/>
          <p:cNvSpPr>
            <a:spLocks noGrp="1"/>
          </p:cNvSpPr>
          <p:nvPr>
            <p:ph type="body" sz="quarter" idx="45"/>
          </p:nvPr>
        </p:nvSpPr>
        <p:spPr>
          <a:xfrm>
            <a:off x="3717925" y="1622117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8" name="Текст 6"/>
          <p:cNvSpPr>
            <a:spLocks noGrp="1"/>
          </p:cNvSpPr>
          <p:nvPr>
            <p:ph type="body" sz="quarter" idx="46"/>
          </p:nvPr>
        </p:nvSpPr>
        <p:spPr>
          <a:xfrm>
            <a:off x="3717925" y="2112346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6"/>
          <p:cNvSpPr>
            <a:spLocks noGrp="1"/>
          </p:cNvSpPr>
          <p:nvPr>
            <p:ph type="body" sz="quarter" idx="47"/>
          </p:nvPr>
        </p:nvSpPr>
        <p:spPr>
          <a:xfrm>
            <a:off x="3717925" y="2602575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6"/>
          <p:cNvSpPr>
            <a:spLocks noGrp="1"/>
          </p:cNvSpPr>
          <p:nvPr>
            <p:ph type="body" sz="quarter" idx="48"/>
          </p:nvPr>
        </p:nvSpPr>
        <p:spPr>
          <a:xfrm>
            <a:off x="3717925" y="3092804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Текст 6"/>
          <p:cNvSpPr>
            <a:spLocks noGrp="1"/>
          </p:cNvSpPr>
          <p:nvPr>
            <p:ph type="body" sz="quarter" idx="49"/>
          </p:nvPr>
        </p:nvSpPr>
        <p:spPr>
          <a:xfrm>
            <a:off x="3717925" y="3583033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Текст 6"/>
          <p:cNvSpPr>
            <a:spLocks noGrp="1"/>
          </p:cNvSpPr>
          <p:nvPr>
            <p:ph type="body" sz="quarter" idx="50"/>
          </p:nvPr>
        </p:nvSpPr>
        <p:spPr>
          <a:xfrm>
            <a:off x="3717925" y="4073262"/>
            <a:ext cx="5067300" cy="468000"/>
          </a:xfrm>
        </p:spPr>
        <p:txBody>
          <a:bodyPr lIns="0" tIns="0" rIns="0" bIns="0" anchor="ctr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51"/>
          </p:nvPr>
        </p:nvSpPr>
        <p:spPr>
          <a:xfrm>
            <a:off x="358775" y="339725"/>
            <a:ext cx="2513965" cy="4211638"/>
          </a:xfrm>
        </p:spPr>
        <p:txBody>
          <a:bodyPr vert="horz" lIns="0" tIns="0" rIns="0" bIns="0" rtlCol="0">
            <a:noAutofit/>
          </a:bodyPr>
          <a:lstStyle>
            <a:lvl1pPr>
              <a:defRPr lang="ru-RU" smtClean="0"/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04609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буллиты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98339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4220" y="339724"/>
            <a:ext cx="550100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1" y="0"/>
            <a:ext cx="3047999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3" name="Рисунок 14">
            <a:extLst>
              <a:ext uri="{FF2B5EF4-FFF2-40B4-BE49-F238E27FC236}">
                <a16:creationId xmlns:a16="http://schemas.microsoft.com/office/drawing/2014/main" id="{0F330F95-7EBC-4271-9C49-F0553ABB45B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4220" y="121461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Рисунок 14">
            <a:extLst>
              <a:ext uri="{FF2B5EF4-FFF2-40B4-BE49-F238E27FC236}">
                <a16:creationId xmlns:a16="http://schemas.microsoft.com/office/drawing/2014/main" id="{17C8AFFB-91D7-48BE-BA4C-A402F77F853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84220" y="169558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8" name="Рисунок 14">
            <a:extLst>
              <a:ext uri="{FF2B5EF4-FFF2-40B4-BE49-F238E27FC236}">
                <a16:creationId xmlns:a16="http://schemas.microsoft.com/office/drawing/2014/main" id="{9417A9CF-5B7D-40E0-890E-E0C892B0DBA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84220" y="217654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0" name="Рисунок 14">
            <a:extLst>
              <a:ext uri="{FF2B5EF4-FFF2-40B4-BE49-F238E27FC236}">
                <a16:creationId xmlns:a16="http://schemas.microsoft.com/office/drawing/2014/main" id="{5C52364B-C15A-4133-B102-541B5C18DD4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84220" y="265751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2" name="Рисунок 14">
            <a:extLst>
              <a:ext uri="{FF2B5EF4-FFF2-40B4-BE49-F238E27FC236}">
                <a16:creationId xmlns:a16="http://schemas.microsoft.com/office/drawing/2014/main" id="{85866053-C0C3-4840-A70B-ADE6462FD4E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84220" y="3138479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4" name="Рисунок 14">
            <a:extLst>
              <a:ext uri="{FF2B5EF4-FFF2-40B4-BE49-F238E27FC236}">
                <a16:creationId xmlns:a16="http://schemas.microsoft.com/office/drawing/2014/main" id="{BB1F9AA0-0565-4D7A-ADAF-E349DF55D06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284220" y="3619444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6" name="Рисунок 14">
            <a:extLst>
              <a:ext uri="{FF2B5EF4-FFF2-40B4-BE49-F238E27FC236}">
                <a16:creationId xmlns:a16="http://schemas.microsoft.com/office/drawing/2014/main" id="{7C98835F-EA09-4ED1-B396-8DC0E5340E8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284220" y="4100410"/>
            <a:ext cx="360000" cy="360000"/>
          </a:xfrm>
          <a:prstGeom prst="rect">
            <a:avLst/>
          </a:prstGeom>
        </p:spPr>
        <p:txBody>
          <a:bodyPr anchor="ctr"/>
          <a:lstStyle>
            <a:lvl1pPr algn="ctr">
              <a:defRPr sz="8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3"/>
          </p:nvPr>
        </p:nvSpPr>
        <p:spPr>
          <a:xfrm>
            <a:off x="3843338" y="1131888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44"/>
          </p:nvPr>
        </p:nvSpPr>
        <p:spPr>
          <a:xfrm>
            <a:off x="3843338" y="1612107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9" name="Текст 8"/>
          <p:cNvSpPr>
            <a:spLocks noGrp="1"/>
          </p:cNvSpPr>
          <p:nvPr>
            <p:ph type="body" sz="quarter" idx="45"/>
          </p:nvPr>
        </p:nvSpPr>
        <p:spPr>
          <a:xfrm>
            <a:off x="3843338" y="2092326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46"/>
          </p:nvPr>
        </p:nvSpPr>
        <p:spPr>
          <a:xfrm>
            <a:off x="3843338" y="2572545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47"/>
          </p:nvPr>
        </p:nvSpPr>
        <p:spPr>
          <a:xfrm>
            <a:off x="3843338" y="3052764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2" name="Текст 8"/>
          <p:cNvSpPr>
            <a:spLocks noGrp="1"/>
          </p:cNvSpPr>
          <p:nvPr>
            <p:ph type="body" sz="quarter" idx="48"/>
          </p:nvPr>
        </p:nvSpPr>
        <p:spPr>
          <a:xfrm>
            <a:off x="3843338" y="3532983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49"/>
          </p:nvPr>
        </p:nvSpPr>
        <p:spPr>
          <a:xfrm>
            <a:off x="3843338" y="4017679"/>
            <a:ext cx="4941887" cy="525462"/>
          </a:xfrm>
        </p:spPr>
        <p:txBody>
          <a:bodyPr lIns="0" tIns="0" rIns="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68164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5546092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609600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5546970" cy="34194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67667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+ фото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78173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6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0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457962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58775" y="1131888"/>
            <a:ext cx="4000500" cy="341947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02480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текст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9300" y="339724"/>
            <a:ext cx="5495925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304800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3288430" y="1131888"/>
            <a:ext cx="5496795" cy="34194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96703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+ текс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5600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5358" y="339724"/>
            <a:ext cx="3999867" cy="684213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/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0"/>
            <a:ext cx="4564380" cy="455136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0"/>
          </p:nvPr>
        </p:nvSpPr>
        <p:spPr>
          <a:xfrm>
            <a:off x="4784725" y="1131888"/>
            <a:ext cx="4000500" cy="34194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698473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C204F-B42C-662E-B34D-B5D6387D0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E7890F-DE9A-2B4A-EA09-3CF5FB0DA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18CCA-5DDB-3D53-B5C9-31F8AB9C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789B1-3A0F-585E-931D-838204885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946F88-75D6-5610-6C33-0D817FB2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5293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E3022-9316-5AD6-4BEE-48038D82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FE3A68-E23E-55F2-3F41-A5E6CAC5D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36AE5-C308-CD4A-DDD5-6624D15A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72C875-FCE1-B30F-F161-76BEBF06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A0CCDE-A477-47B7-6DEE-361CC44F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0155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D6E84-44D2-6D07-BFB6-E6E83501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B9694B-6192-3FB4-4321-5AB18CF88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C3C393-5902-1863-213D-7727D8FF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B3581E-2558-ACD1-5FD4-DF5FB59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45575-A3FF-FEC5-F3AD-0A0106C8F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8298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1D073-83A3-6B82-F811-A0B07510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260F0E-BA41-FE6B-AA0D-4D36DB771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C23256-E224-EEC7-B518-52663C95A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50266D-5990-3EF0-0FE3-6D9AF6B1F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D90EC6-4B30-3ED8-841E-DD7FC5013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4BF4CF-3165-8EC1-64E9-3D35E541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450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935539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6768592" cy="134982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990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32622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2CB2E-174E-88C5-B8DF-C37693B9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4EC12A-B3CE-D199-A46A-422E8CE3C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4F6192-4D2B-E0FE-2A65-ECBD2F4F9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FB6C24-12F9-6FF0-A576-5356B0AB0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395E02-FC79-1D9F-8135-EF6ACDBEC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636187-F307-8DDE-D67C-77BFDF46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DB7BED-46B4-7DA1-3C6C-3E67E3B9E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160872-C150-99ED-63AA-22AFA207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3613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9D9D3-EA62-45B6-09AC-22742021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1C3C42-D9A8-726D-3AA8-51BE8C53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7E0FD8-980C-3195-2970-DF7277D9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853147-D30C-D489-9CCD-B3CBF9599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91623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EB84F6-16B1-6960-48E6-6902AEFC0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4467DD-B20A-2F7F-CD51-EA5838B6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C07C65-E038-B2A0-B848-244130E1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4010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B6319-74F8-6137-B423-84CE093D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C1D9AF-9740-3017-F3DE-BD9018192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6B0E1-5164-F361-A56D-BB3748C5C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8FD6A5-BE65-0D85-E1A6-C09C1B6C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61F666-A13D-8A63-DE12-89A7E8BD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4CD5A8-3AB4-37F4-B705-C30BA335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3428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2BFEB-8655-E4BF-6A83-8F9648B18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FBB021-5CFC-B3F9-D56D-E75CEBFEF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CF947-CB68-4B4E-9EBF-9B3947BFF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DEC19E-CB26-3289-AAA1-67A35BB6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8A136-4F0E-92FF-A2EC-7DD436BEB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B748A9-1988-B197-286E-6F51B2AC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2403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E3FC8-2F0C-372C-53D0-EC788043B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B1EB59-4842-602E-439C-E6D3D5DF4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6399CB-6599-A2D0-8795-D45C6D530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0D5D22-2C60-8195-8F96-8392ADAD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680E0-216C-6A07-CA0A-FCB0A5CA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8637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AEA0EE-1A33-7146-77F0-C54D53C15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B2ABDC-63FB-78A0-F9D3-EB3DE755A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81F95-4942-D42A-1F00-CE1F3359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124BE8-4A70-2E46-C48E-C87F1D65B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84BC2-6D59-68C6-C721-3F6DB57F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7794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</p:spTree>
    <p:extLst>
      <p:ext uri="{BB962C8B-B14F-4D97-AF65-F5344CB8AC3E}">
        <p14:creationId xmlns:p14="http://schemas.microsoft.com/office/powerpoint/2010/main" val="1356396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801983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(город)</a:t>
            </a:r>
            <a:br>
              <a:rPr lang="ru-RU" dirty="0"/>
            </a:br>
            <a:r>
              <a:rPr lang="ru-RU" dirty="0"/>
              <a:t>Месяц Год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2" y="3423920"/>
            <a:ext cx="5715898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" name="Прямоугольник 56"/>
            <p:cNvSpPr>
              <a:spLocks noChangeAspect="1"/>
            </p:cNvSpPr>
            <p:nvPr/>
          </p:nvSpPr>
          <p:spPr bwMode="auto"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>
              <a:spLocks noChangeAspect="1"/>
            </p:cNvSpPr>
            <p:nvPr/>
          </p:nvSpPr>
          <p:spPr bwMode="auto">
            <a:xfrm>
              <a:off x="5494026" y="3426300"/>
              <a:ext cx="1716352" cy="171720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8" name="Группа 57"/>
          <p:cNvGrpSpPr>
            <a:grpSpLocks noChangeAspect="1"/>
          </p:cNvGrpSpPr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9" name="Прямоугольник 58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Полилиния 59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4295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86401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40931" y="299295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390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055534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3237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5398"/>
            <a:ext cx="7430397" cy="171810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8" name="Прямоугольник 57"/>
          <p:cNvSpPr>
            <a:spLocks noChangeAspect="1"/>
          </p:cNvSpPr>
          <p:nvPr/>
        </p:nvSpPr>
        <p:spPr bwMode="auto">
          <a:xfrm>
            <a:off x="7426800" y="1712699"/>
            <a:ext cx="1717200" cy="1718102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1" name="Прямоугольник 60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Полилиния 61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3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911807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>
            <a:spLocks noChangeAspect="1"/>
          </p:cNvSpPr>
          <p:nvPr/>
        </p:nvSpPr>
        <p:spPr bwMode="auto">
          <a:xfrm>
            <a:off x="7431300" y="3429900"/>
            <a:ext cx="17127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0986"/>
            <a:ext cx="6768592" cy="1456535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04824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3429900"/>
            <a:ext cx="7430397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430400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430401" y="171495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43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369038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614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1363212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6255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7198" y="3429900"/>
            <a:ext cx="1717201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-1" y="3429900"/>
            <a:ext cx="1717200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34398" y="3429900"/>
            <a:ext cx="1717202" cy="1717201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298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62447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88506"/>
            <a:ext cx="6768592" cy="144448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356136"/>
            <a:ext cx="1104679" cy="208800"/>
          </a:xfrm>
          <a:prstGeom prst="rect">
            <a:avLst/>
          </a:prstGeom>
        </p:spPr>
      </p:pic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51600" y="3429900"/>
            <a:ext cx="39924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58" name="Прямоугольник 57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Кольцо 7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Кольцо 58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6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63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755830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2359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151047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954275"/>
            <a:ext cx="8462137" cy="1163488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713599" y="0"/>
            <a:ext cx="1713600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5" name="Рисунок 4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713599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427197" y="0"/>
            <a:ext cx="1713601" cy="1713600"/>
          </a:xfrm>
        </p:spPr>
        <p:txBody>
          <a:bodyPr vert="horz" lIns="0" tIns="0" rIns="0" bIns="0" rtlCol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Пиктограмма</a:t>
            </a:r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1" name="Группа 4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6482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3470595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1949554"/>
            <a:ext cx="8462137" cy="1226513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40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5140796" y="0"/>
            <a:ext cx="4003203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pic>
        <p:nvPicPr>
          <p:cNvPr id="57" name="Picture 29"/>
          <p:cNvPicPr>
            <a:picLocks noChangeAspect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287520"/>
            <a:ext cx="1104679" cy="208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1"/>
                </a:solidFill>
              </a:rPr>
              <a:t>Партнеры</a:t>
            </a:r>
            <a:r>
              <a:rPr lang="ru-RU" sz="1100" baseline="0" dirty="0">
                <a:solidFill>
                  <a:schemeClr val="accent1"/>
                </a:solidFill>
              </a:rPr>
              <a:t> для роста</a:t>
            </a:r>
            <a:endParaRPr lang="ru-RU" sz="1100" dirty="0">
              <a:solidFill>
                <a:schemeClr val="accent1"/>
              </a:solidFill>
            </a:endParaRPr>
          </a:p>
        </p:txBody>
      </p:sp>
      <p:grpSp>
        <p:nvGrpSpPr>
          <p:cNvPr id="56" name="Группа 55"/>
          <p:cNvGrpSpPr>
            <a:grpSpLocks noChangeAspect="1"/>
          </p:cNvGrpSpPr>
          <p:nvPr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59" name="Прямоугольник 58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Кольцо 59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Кольцо 60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Овал 61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64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67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260267"/>
            <a:ext cx="673290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46" name="Группа 4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9" name="Группа 4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72" name="Прямоугольник 7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1918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429495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  <a:ln w="9525" cap="flat" cmpd="sng" algn="ctr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1666273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56" name="Прямоугольник 55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447133"/>
            <a:ext cx="5866765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909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8572797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936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837898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881506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2375258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>
                <a:solidFill>
                  <a:schemeClr val="bg1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dirty="0">
                <a:solidFill>
                  <a:schemeClr val="bg1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>
                <a:solidFill>
                  <a:schemeClr val="bg1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>
                <a:solidFill>
                  <a:schemeClr val="bg1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solidFill>
                <a:schemeClr val="bg1"/>
              </a:solidFill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40138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3409396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0"/>
            <a:ext cx="6573598" cy="51444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" name="object 2"/>
          <p:cNvSpPr txBox="1">
            <a:spLocks/>
          </p:cNvSpPr>
          <p:nvPr/>
        </p:nvSpPr>
        <p:spPr>
          <a:xfrm>
            <a:off x="1965288" y="427329"/>
            <a:ext cx="1548000" cy="162176"/>
          </a:xfrm>
          <a:prstGeom prst="rect">
            <a:avLst/>
          </a:prstGeom>
        </p:spPr>
        <p:txBody>
          <a:bodyPr vert="horz" wrap="square" lIns="0" tIns="7509" rIns="0" bIns="0" rtlCol="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ru-RU" sz="2000" b="1" smtClean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776" defTabSz="914400">
              <a:spcBef>
                <a:spcPts val="59"/>
              </a:spcBef>
            </a:pPr>
            <a:r>
              <a:rPr lang="ru-RU" sz="1182" kern="0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lang="ru-RU" sz="1182" kern="0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lang="ru-RU" sz="1182" kern="0" spc="9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lang="ru-RU" sz="1182" kern="0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lang="ru-RU" sz="1182" kern="0" dirty="0">
              <a:latin typeface="+mn-lt"/>
              <a:cs typeface="Roboto"/>
            </a:endParaRPr>
          </a:p>
        </p:txBody>
      </p:sp>
      <p:sp>
        <p:nvSpPr>
          <p:cNvPr id="65" name="object 3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573601" y="2573100"/>
            <a:ext cx="2570399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208473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7254084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7544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5937091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61257"/>
            <a:ext cx="8462137" cy="210192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7264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940504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41904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279043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312376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2470548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" name="Рисунок 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234521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190000" y="4189500"/>
            <a:ext cx="954000" cy="954000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64" name="object 1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13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73"/>
              </a:lnSpc>
            </a:pP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Партнеры</a:t>
            </a:r>
            <a:r>
              <a:rPr sz="1433" spc="7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dirty="0">
                <a:solidFill>
                  <a:srgbClr val="008B95"/>
                </a:solidFill>
                <a:latin typeface="+mn-lt"/>
                <a:cs typeface="Roboto"/>
              </a:rPr>
              <a:t>для</a:t>
            </a:r>
            <a:r>
              <a:rPr sz="1433" spc="11" dirty="0">
                <a:solidFill>
                  <a:srgbClr val="008B95"/>
                </a:solidFill>
                <a:latin typeface="+mn-lt"/>
                <a:cs typeface="Roboto"/>
              </a:rPr>
              <a:t> </a:t>
            </a:r>
            <a:r>
              <a:rPr sz="1433" spc="-5" dirty="0">
                <a:solidFill>
                  <a:srgbClr val="008B95"/>
                </a:solidFill>
                <a:latin typeface="+mn-lt"/>
                <a:cs typeface="Roboto"/>
              </a:rPr>
              <a:t>роста</a:t>
            </a:r>
            <a:endParaRPr sz="1433" dirty="0">
              <a:latin typeface="+mn-lt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8423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20734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271" y="296595"/>
            <a:ext cx="6881248" cy="682940"/>
          </a:xfrm>
        </p:spPr>
        <p:txBody>
          <a:bodyPr vert="horz"/>
          <a:lstStyle>
            <a:lvl1pPr>
              <a:lnSpc>
                <a:spcPct val="85000"/>
              </a:lnSpc>
              <a:defRPr sz="540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426798" y="171315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8" name="Прямоугольник 7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7426798" y="3426300"/>
            <a:ext cx="1717202" cy="1717200"/>
            <a:chOff x="8230698" y="2542004"/>
            <a:chExt cx="1116001" cy="1116000"/>
          </a:xfrm>
        </p:grpSpPr>
        <p:sp>
          <p:nvSpPr>
            <p:cNvPr id="11" name="Прямоугольник 10"/>
            <p:cNvSpPr>
              <a:spLocks noChangeAspect="1"/>
            </p:cNvSpPr>
            <p:nvPr/>
          </p:nvSpPr>
          <p:spPr bwMode="auto">
            <a:xfrm>
              <a:off x="8230698" y="2542004"/>
              <a:ext cx="1116001" cy="11160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Полилиния 11"/>
            <p:cNvSpPr>
              <a:spLocks noChangeAspect="1"/>
            </p:cNvSpPr>
            <p:nvPr/>
          </p:nvSpPr>
          <p:spPr bwMode="auto">
            <a:xfrm>
              <a:off x="8614859" y="2885944"/>
              <a:ext cx="410362" cy="409942"/>
            </a:xfrm>
            <a:custGeom>
              <a:avLst/>
              <a:gdLst>
                <a:gd name="connsiteX0" fmla="*/ 324001 w 410362"/>
                <a:gd name="connsiteY0" fmla="*/ 0 h 409942"/>
                <a:gd name="connsiteX1" fmla="*/ 389299 w 410362"/>
                <a:gd name="connsiteY1" fmla="*/ 6583 h 409942"/>
                <a:gd name="connsiteX2" fmla="*/ 400493 w 410362"/>
                <a:gd name="connsiteY2" fmla="*/ 10058 h 409942"/>
                <a:gd name="connsiteX3" fmla="*/ 403779 w 410362"/>
                <a:gd name="connsiteY3" fmla="*/ 20645 h 409942"/>
                <a:gd name="connsiteX4" fmla="*/ 410362 w 410362"/>
                <a:gd name="connsiteY4" fmla="*/ 85942 h 409942"/>
                <a:gd name="connsiteX5" fmla="*/ 86361 w 410362"/>
                <a:gd name="connsiteY5" fmla="*/ 409942 h 409942"/>
                <a:gd name="connsiteX6" fmla="*/ 21063 w 410362"/>
                <a:gd name="connsiteY6" fmla="*/ 403359 h 409942"/>
                <a:gd name="connsiteX7" fmla="*/ 9869 w 410362"/>
                <a:gd name="connsiteY7" fmla="*/ 399884 h 409942"/>
                <a:gd name="connsiteX8" fmla="*/ 6583 w 410362"/>
                <a:gd name="connsiteY8" fmla="*/ 389297 h 409942"/>
                <a:gd name="connsiteX9" fmla="*/ 0 w 410362"/>
                <a:gd name="connsiteY9" fmla="*/ 324000 h 409942"/>
                <a:gd name="connsiteX10" fmla="*/ 324001 w 410362"/>
                <a:gd name="connsiteY10" fmla="*/ 0 h 40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0362" h="409942">
                  <a:moveTo>
                    <a:pt x="324001" y="0"/>
                  </a:moveTo>
                  <a:cubicBezTo>
                    <a:pt x="346369" y="0"/>
                    <a:pt x="368207" y="2267"/>
                    <a:pt x="389299" y="6583"/>
                  </a:cubicBezTo>
                  <a:lnTo>
                    <a:pt x="400493" y="10058"/>
                  </a:lnTo>
                  <a:lnTo>
                    <a:pt x="403779" y="20645"/>
                  </a:lnTo>
                  <a:cubicBezTo>
                    <a:pt x="408095" y="41737"/>
                    <a:pt x="410362" y="63575"/>
                    <a:pt x="410362" y="85942"/>
                  </a:cubicBezTo>
                  <a:cubicBezTo>
                    <a:pt x="410362" y="264882"/>
                    <a:pt x="265302" y="409942"/>
                    <a:pt x="86361" y="409942"/>
                  </a:cubicBezTo>
                  <a:cubicBezTo>
                    <a:pt x="63993" y="409942"/>
                    <a:pt x="42155" y="407676"/>
                    <a:pt x="21063" y="403359"/>
                  </a:cubicBezTo>
                  <a:lnTo>
                    <a:pt x="9869" y="399884"/>
                  </a:lnTo>
                  <a:lnTo>
                    <a:pt x="6583" y="389297"/>
                  </a:lnTo>
                  <a:cubicBezTo>
                    <a:pt x="2267" y="368206"/>
                    <a:pt x="0" y="346368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Полилиния 12"/>
            <p:cNvSpPr>
              <a:spLocks noChangeAspect="1"/>
            </p:cNvSpPr>
            <p:nvPr/>
          </p:nvSpPr>
          <p:spPr bwMode="auto">
            <a:xfrm>
              <a:off x="8377219" y="2647886"/>
              <a:ext cx="638133" cy="637942"/>
            </a:xfrm>
            <a:custGeom>
              <a:avLst/>
              <a:gdLst>
                <a:gd name="connsiteX0" fmla="*/ 324001 w 638133"/>
                <a:gd name="connsiteY0" fmla="*/ 0 h 637942"/>
                <a:gd name="connsiteX1" fmla="*/ 622540 w 638133"/>
                <a:gd name="connsiteY1" fmla="*/ 197885 h 637942"/>
                <a:gd name="connsiteX2" fmla="*/ 638133 w 638133"/>
                <a:gd name="connsiteY2" fmla="*/ 248116 h 637942"/>
                <a:gd name="connsiteX3" fmla="*/ 626939 w 638133"/>
                <a:gd name="connsiteY3" fmla="*/ 244641 h 637942"/>
                <a:gd name="connsiteX4" fmla="*/ 561641 w 638133"/>
                <a:gd name="connsiteY4" fmla="*/ 238058 h 637942"/>
                <a:gd name="connsiteX5" fmla="*/ 237640 w 638133"/>
                <a:gd name="connsiteY5" fmla="*/ 562058 h 637942"/>
                <a:gd name="connsiteX6" fmla="*/ 244223 w 638133"/>
                <a:gd name="connsiteY6" fmla="*/ 627355 h 637942"/>
                <a:gd name="connsiteX7" fmla="*/ 247509 w 638133"/>
                <a:gd name="connsiteY7" fmla="*/ 637942 h 637942"/>
                <a:gd name="connsiteX8" fmla="*/ 197885 w 638133"/>
                <a:gd name="connsiteY8" fmla="*/ 622538 h 637942"/>
                <a:gd name="connsiteX9" fmla="*/ 0 w 638133"/>
                <a:gd name="connsiteY9" fmla="*/ 324000 h 637942"/>
                <a:gd name="connsiteX10" fmla="*/ 324001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24001" y="0"/>
                  </a:moveTo>
                  <a:cubicBezTo>
                    <a:pt x="458207" y="0"/>
                    <a:pt x="573354" y="81596"/>
                    <a:pt x="622540" y="197885"/>
                  </a:cubicBezTo>
                  <a:lnTo>
                    <a:pt x="638133" y="248116"/>
                  </a:lnTo>
                  <a:lnTo>
                    <a:pt x="626939" y="244641"/>
                  </a:lnTo>
                  <a:cubicBezTo>
                    <a:pt x="605847" y="240325"/>
                    <a:pt x="584009" y="238058"/>
                    <a:pt x="561641" y="238058"/>
                  </a:cubicBezTo>
                  <a:cubicBezTo>
                    <a:pt x="382700" y="238058"/>
                    <a:pt x="237640" y="383118"/>
                    <a:pt x="237640" y="562058"/>
                  </a:cubicBezTo>
                  <a:cubicBezTo>
                    <a:pt x="237640" y="584426"/>
                    <a:pt x="239907" y="606264"/>
                    <a:pt x="244223" y="627355"/>
                  </a:cubicBezTo>
                  <a:lnTo>
                    <a:pt x="247509" y="637942"/>
                  </a:lnTo>
                  <a:lnTo>
                    <a:pt x="197885" y="622538"/>
                  </a:lnTo>
                  <a:cubicBezTo>
                    <a:pt x="81596" y="573353"/>
                    <a:pt x="0" y="458205"/>
                    <a:pt x="0" y="324000"/>
                  </a:cubicBezTo>
                  <a:cubicBezTo>
                    <a:pt x="0" y="145060"/>
                    <a:pt x="145060" y="0"/>
                    <a:pt x="32400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Полилиния 13"/>
            <p:cNvSpPr>
              <a:spLocks noChangeAspect="1"/>
            </p:cNvSpPr>
            <p:nvPr/>
          </p:nvSpPr>
          <p:spPr bwMode="auto">
            <a:xfrm>
              <a:off x="8624728" y="2896002"/>
              <a:ext cx="638133" cy="637942"/>
            </a:xfrm>
            <a:custGeom>
              <a:avLst/>
              <a:gdLst>
                <a:gd name="connsiteX0" fmla="*/ 390624 w 638133"/>
                <a:gd name="connsiteY0" fmla="*/ 0 h 637942"/>
                <a:gd name="connsiteX1" fmla="*/ 440248 w 638133"/>
                <a:gd name="connsiteY1" fmla="*/ 15404 h 637942"/>
                <a:gd name="connsiteX2" fmla="*/ 638133 w 638133"/>
                <a:gd name="connsiteY2" fmla="*/ 313942 h 637942"/>
                <a:gd name="connsiteX3" fmla="*/ 314132 w 638133"/>
                <a:gd name="connsiteY3" fmla="*/ 637942 h 637942"/>
                <a:gd name="connsiteX4" fmla="*/ 15593 w 638133"/>
                <a:gd name="connsiteY4" fmla="*/ 440057 h 637942"/>
                <a:gd name="connsiteX5" fmla="*/ 0 w 638133"/>
                <a:gd name="connsiteY5" fmla="*/ 389826 h 637942"/>
                <a:gd name="connsiteX6" fmla="*/ 11194 w 638133"/>
                <a:gd name="connsiteY6" fmla="*/ 393301 h 637942"/>
                <a:gd name="connsiteX7" fmla="*/ 76492 w 638133"/>
                <a:gd name="connsiteY7" fmla="*/ 399884 h 637942"/>
                <a:gd name="connsiteX8" fmla="*/ 400493 w 638133"/>
                <a:gd name="connsiteY8" fmla="*/ 75884 h 637942"/>
                <a:gd name="connsiteX9" fmla="*/ 393910 w 638133"/>
                <a:gd name="connsiteY9" fmla="*/ 10587 h 637942"/>
                <a:gd name="connsiteX10" fmla="*/ 390624 w 638133"/>
                <a:gd name="connsiteY10" fmla="*/ 0 h 6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8133" h="637942">
                  <a:moveTo>
                    <a:pt x="390624" y="0"/>
                  </a:moveTo>
                  <a:lnTo>
                    <a:pt x="440248" y="15404"/>
                  </a:lnTo>
                  <a:cubicBezTo>
                    <a:pt x="556537" y="64590"/>
                    <a:pt x="638133" y="179737"/>
                    <a:pt x="638133" y="313942"/>
                  </a:cubicBezTo>
                  <a:cubicBezTo>
                    <a:pt x="638133" y="492882"/>
                    <a:pt x="493073" y="637942"/>
                    <a:pt x="314132" y="637942"/>
                  </a:cubicBezTo>
                  <a:cubicBezTo>
                    <a:pt x="179926" y="637942"/>
                    <a:pt x="64779" y="556346"/>
                    <a:pt x="15593" y="440057"/>
                  </a:cubicBezTo>
                  <a:lnTo>
                    <a:pt x="0" y="389826"/>
                  </a:lnTo>
                  <a:lnTo>
                    <a:pt x="11194" y="393301"/>
                  </a:lnTo>
                  <a:cubicBezTo>
                    <a:pt x="32286" y="397618"/>
                    <a:pt x="54124" y="399884"/>
                    <a:pt x="76492" y="399884"/>
                  </a:cubicBezTo>
                  <a:cubicBezTo>
                    <a:pt x="255433" y="399884"/>
                    <a:pt x="400493" y="254824"/>
                    <a:pt x="400493" y="75884"/>
                  </a:cubicBezTo>
                  <a:cubicBezTo>
                    <a:pt x="400493" y="53517"/>
                    <a:pt x="398226" y="31679"/>
                    <a:pt x="393910" y="10587"/>
                  </a:cubicBezTo>
                  <a:lnTo>
                    <a:pt x="390624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265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7148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16" name="Объект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859560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 dirty="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7426800" y="0"/>
            <a:ext cx="1717200" cy="1718102"/>
            <a:chOff x="3425397" y="3425398"/>
            <a:chExt cx="1717200" cy="1718102"/>
          </a:xfrm>
        </p:grpSpPr>
        <p:sp>
          <p:nvSpPr>
            <p:cNvPr id="5" name="Прямоугольник 4"/>
            <p:cNvSpPr>
              <a:spLocks noChangeAspect="1"/>
            </p:cNvSpPr>
            <p:nvPr/>
          </p:nvSpPr>
          <p:spPr bwMode="auto"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Кольцо 5"/>
            <p:cNvSpPr/>
            <p:nvPr/>
          </p:nvSpPr>
          <p:spPr bwMode="auto"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Кольцо 6"/>
            <p:cNvSpPr/>
            <p:nvPr/>
          </p:nvSpPr>
          <p:spPr bwMode="auto"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3998351" y="3998803"/>
              <a:ext cx="571292" cy="571292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426800" y="3425398"/>
            <a:ext cx="1717200" cy="1718102"/>
            <a:chOff x="7431300" y="1712699"/>
            <a:chExt cx="1717200" cy="1718102"/>
          </a:xfrm>
        </p:grpSpPr>
        <p:sp>
          <p:nvSpPr>
            <p:cNvPr id="10" name="Прямоугольник 57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0 w 1712700"/>
                <a:gd name="connsiteY2" fmla="*/ 1713600 h 1713600"/>
                <a:gd name="connsiteX3" fmla="*/ 0 w 1712700"/>
                <a:gd name="connsiteY3" fmla="*/ 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рямоугольник 58"/>
            <p:cNvSpPr>
              <a:spLocks noChangeAspect="1"/>
            </p:cNvSpPr>
            <p:nvPr/>
          </p:nvSpPr>
          <p:spPr bwMode="auto">
            <a:xfrm>
              <a:off x="7431300" y="1712699"/>
              <a:ext cx="1717200" cy="1718102"/>
            </a:xfrm>
            <a:custGeom>
              <a:avLst/>
              <a:gdLst>
                <a:gd name="connsiteX0" fmla="*/ 0 w 1712700"/>
                <a:gd name="connsiteY0" fmla="*/ 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  <a:gd name="connsiteX4" fmla="*/ 0 w 1712700"/>
                <a:gd name="connsiteY4" fmla="*/ 0 h 1713600"/>
                <a:gd name="connsiteX0" fmla="*/ 0 w 1712700"/>
                <a:gd name="connsiteY0" fmla="*/ 1713600 h 1713600"/>
                <a:gd name="connsiteX1" fmla="*/ 1712700 w 1712700"/>
                <a:gd name="connsiteY1" fmla="*/ 0 h 1713600"/>
                <a:gd name="connsiteX2" fmla="*/ 1712700 w 1712700"/>
                <a:gd name="connsiteY2" fmla="*/ 1713600 h 1713600"/>
                <a:gd name="connsiteX3" fmla="*/ 0 w 1712700"/>
                <a:gd name="connsiteY3" fmla="*/ 171360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2700" h="171360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426800" y="1718100"/>
            <a:ext cx="1716299" cy="1717200"/>
            <a:chOff x="7427701" y="1718100"/>
            <a:chExt cx="1716299" cy="1717200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7427701" y="1718100"/>
              <a:ext cx="1716299" cy="17172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 bwMode="auto">
            <a:xfrm>
              <a:off x="7427701" y="1718100"/>
              <a:ext cx="1716299" cy="1717200"/>
            </a:xfrm>
            <a:custGeom>
              <a:avLst/>
              <a:gdLst>
                <a:gd name="connsiteX0" fmla="*/ 0 w 1716299"/>
                <a:gd name="connsiteY0" fmla="*/ 1313726 h 1717200"/>
                <a:gd name="connsiteX1" fmla="*/ 402843 w 1716299"/>
                <a:gd name="connsiteY1" fmla="*/ 1717200 h 1717200"/>
                <a:gd name="connsiteX2" fmla="*/ 0 w 1716299"/>
                <a:gd name="connsiteY2" fmla="*/ 1717200 h 1717200"/>
                <a:gd name="connsiteX3" fmla="*/ 0 w 1716299"/>
                <a:gd name="connsiteY3" fmla="*/ 550698 h 1717200"/>
                <a:gd name="connsiteX4" fmla="*/ 1164676 w 1716299"/>
                <a:gd name="connsiteY4" fmla="*/ 1717200 h 1717200"/>
                <a:gd name="connsiteX5" fmla="*/ 748795 w 1716299"/>
                <a:gd name="connsiteY5" fmla="*/ 1717200 h 1717200"/>
                <a:gd name="connsiteX6" fmla="*/ 0 w 1716299"/>
                <a:gd name="connsiteY6" fmla="*/ 966900 h 1717200"/>
                <a:gd name="connsiteX7" fmla="*/ 1311613 w 1716299"/>
                <a:gd name="connsiteY7" fmla="*/ 0 h 1717200"/>
                <a:gd name="connsiteX8" fmla="*/ 1716299 w 1716299"/>
                <a:gd name="connsiteY8" fmla="*/ 0 h 1717200"/>
                <a:gd name="connsiteX9" fmla="*/ 1716299 w 1716299"/>
                <a:gd name="connsiteY9" fmla="*/ 405500 h 1717200"/>
                <a:gd name="connsiteX10" fmla="*/ 559772 w 1716299"/>
                <a:gd name="connsiteY10" fmla="*/ 0 h 1717200"/>
                <a:gd name="connsiteX11" fmla="*/ 964903 w 1716299"/>
                <a:gd name="connsiteY11" fmla="*/ 0 h 1717200"/>
                <a:gd name="connsiteX12" fmla="*/ 1716299 w 1716299"/>
                <a:gd name="connsiteY12" fmla="*/ 752574 h 1717200"/>
                <a:gd name="connsiteX13" fmla="*/ 1716299 w 1716299"/>
                <a:gd name="connsiteY13" fmla="*/ 1158853 h 1717200"/>
                <a:gd name="connsiteX14" fmla="*/ 0 w 1716299"/>
                <a:gd name="connsiteY14" fmla="*/ 0 h 1717200"/>
                <a:gd name="connsiteX15" fmla="*/ 213062 w 1716299"/>
                <a:gd name="connsiteY15" fmla="*/ 0 h 1717200"/>
                <a:gd name="connsiteX16" fmla="*/ 1716299 w 1716299"/>
                <a:gd name="connsiteY16" fmla="*/ 1505594 h 1717200"/>
                <a:gd name="connsiteX17" fmla="*/ 1716299 w 1716299"/>
                <a:gd name="connsiteY17" fmla="*/ 1717200 h 1717200"/>
                <a:gd name="connsiteX18" fmla="*/ 1510628 w 1716299"/>
                <a:gd name="connsiteY18" fmla="*/ 1717200 h 1717200"/>
                <a:gd name="connsiteX19" fmla="*/ 0 w 1716299"/>
                <a:gd name="connsiteY19" fmla="*/ 203535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6299" h="1717200">
                  <a:moveTo>
                    <a:pt x="0" y="1313726"/>
                  </a:moveTo>
                  <a:lnTo>
                    <a:pt x="402843" y="1717200"/>
                  </a:lnTo>
                  <a:lnTo>
                    <a:pt x="0" y="1717200"/>
                  </a:lnTo>
                  <a:close/>
                  <a:moveTo>
                    <a:pt x="0" y="550698"/>
                  </a:moveTo>
                  <a:lnTo>
                    <a:pt x="1164676" y="1717200"/>
                  </a:lnTo>
                  <a:lnTo>
                    <a:pt x="748795" y="1717200"/>
                  </a:lnTo>
                  <a:lnTo>
                    <a:pt x="0" y="966900"/>
                  </a:lnTo>
                  <a:close/>
                  <a:moveTo>
                    <a:pt x="1311613" y="0"/>
                  </a:moveTo>
                  <a:lnTo>
                    <a:pt x="1716299" y="0"/>
                  </a:lnTo>
                  <a:lnTo>
                    <a:pt x="1716299" y="405500"/>
                  </a:lnTo>
                  <a:close/>
                  <a:moveTo>
                    <a:pt x="559772" y="0"/>
                  </a:moveTo>
                  <a:lnTo>
                    <a:pt x="964903" y="0"/>
                  </a:lnTo>
                  <a:lnTo>
                    <a:pt x="1716299" y="752574"/>
                  </a:lnTo>
                  <a:lnTo>
                    <a:pt x="1716299" y="1158853"/>
                  </a:lnTo>
                  <a:close/>
                  <a:moveTo>
                    <a:pt x="0" y="0"/>
                  </a:moveTo>
                  <a:lnTo>
                    <a:pt x="213062" y="0"/>
                  </a:lnTo>
                  <a:lnTo>
                    <a:pt x="1716299" y="1505594"/>
                  </a:lnTo>
                  <a:lnTo>
                    <a:pt x="1716299" y="1717200"/>
                  </a:lnTo>
                  <a:lnTo>
                    <a:pt x="1510628" y="1717200"/>
                  </a:lnTo>
                  <a:lnTo>
                    <a:pt x="0" y="20353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701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05135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9" y="305219"/>
            <a:ext cx="6910116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Ромб 4"/>
          <p:cNvSpPr/>
          <p:nvPr/>
        </p:nvSpPr>
        <p:spPr bwMode="auto">
          <a:xfrm>
            <a:off x="7426800" y="0"/>
            <a:ext cx="1717200" cy="1717200"/>
          </a:xfrm>
          <a:prstGeom prst="diamond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8009825" y="583025"/>
            <a:ext cx="551150" cy="55115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426800" y="3426300"/>
            <a:ext cx="1716299" cy="171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26800" y="1713150"/>
            <a:ext cx="1716299" cy="1717200"/>
            <a:chOff x="7427701" y="1713150"/>
            <a:chExt cx="1716299" cy="1717200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661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04415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84237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6800" y="0"/>
            <a:ext cx="1716299" cy="17172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800" y="1713150"/>
            <a:ext cx="1717200" cy="1717200"/>
            <a:chOff x="5642293" y="1669691"/>
            <a:chExt cx="1717200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5642293" y="1669691"/>
              <a:ext cx="1717200" cy="1717200"/>
            </a:xfrm>
            <a:prstGeom prst="rect">
              <a:avLst/>
            </a:prstGeom>
            <a:solidFill>
              <a:srgbClr val="77E2C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5642293" y="1674497"/>
              <a:ext cx="814205" cy="1707588"/>
            </a:xfrm>
            <a:custGeom>
              <a:avLst/>
              <a:gdLst>
                <a:gd name="connsiteX0" fmla="*/ 0 w 631564"/>
                <a:gd name="connsiteY0" fmla="*/ 0 h 1324544"/>
                <a:gd name="connsiteX1" fmla="*/ 97634 w 631564"/>
                <a:gd name="connsiteY1" fmla="*/ 9803 h 1324544"/>
                <a:gd name="connsiteX2" fmla="*/ 631564 w 631564"/>
                <a:gd name="connsiteY2" fmla="*/ 662272 h 1324544"/>
                <a:gd name="connsiteX3" fmla="*/ 97634 w 631564"/>
                <a:gd name="connsiteY3" fmla="*/ 1314741 h 1324544"/>
                <a:gd name="connsiteX4" fmla="*/ 0 w 631564"/>
                <a:gd name="connsiteY4" fmla="*/ 1324544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0" y="0"/>
                  </a:moveTo>
                  <a:lnTo>
                    <a:pt x="97634" y="9803"/>
                  </a:lnTo>
                  <a:cubicBezTo>
                    <a:pt x="402348" y="71905"/>
                    <a:pt x="631564" y="340428"/>
                    <a:pt x="631564" y="662272"/>
                  </a:cubicBezTo>
                  <a:cubicBezTo>
                    <a:pt x="631564" y="984116"/>
                    <a:pt x="402348" y="1252639"/>
                    <a:pt x="97634" y="1314741"/>
                  </a:cubicBezTo>
                  <a:lnTo>
                    <a:pt x="0" y="1324544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" name="Полилиния 8"/>
            <p:cNvSpPr>
              <a:spLocks noChangeAspect="1"/>
            </p:cNvSpPr>
            <p:nvPr/>
          </p:nvSpPr>
          <p:spPr bwMode="auto">
            <a:xfrm>
              <a:off x="6545288" y="1674497"/>
              <a:ext cx="814205" cy="1707588"/>
            </a:xfrm>
            <a:custGeom>
              <a:avLst/>
              <a:gdLst>
                <a:gd name="connsiteX0" fmla="*/ 631564 w 631564"/>
                <a:gd name="connsiteY0" fmla="*/ 0 h 1324544"/>
                <a:gd name="connsiteX1" fmla="*/ 631564 w 631564"/>
                <a:gd name="connsiteY1" fmla="*/ 1324544 h 1324544"/>
                <a:gd name="connsiteX2" fmla="*/ 533931 w 631564"/>
                <a:gd name="connsiteY2" fmla="*/ 1314741 h 1324544"/>
                <a:gd name="connsiteX3" fmla="*/ 0 w 631564"/>
                <a:gd name="connsiteY3" fmla="*/ 662272 h 1324544"/>
                <a:gd name="connsiteX4" fmla="*/ 533931 w 631564"/>
                <a:gd name="connsiteY4" fmla="*/ 9803 h 132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564" h="1324544">
                  <a:moveTo>
                    <a:pt x="631564" y="0"/>
                  </a:moveTo>
                  <a:lnTo>
                    <a:pt x="631564" y="1324544"/>
                  </a:lnTo>
                  <a:lnTo>
                    <a:pt x="533931" y="1314741"/>
                  </a:lnTo>
                  <a:cubicBezTo>
                    <a:pt x="229217" y="1252639"/>
                    <a:pt x="0" y="984116"/>
                    <a:pt x="0" y="662272"/>
                  </a:cubicBezTo>
                  <a:cubicBezTo>
                    <a:pt x="0" y="340428"/>
                    <a:pt x="229217" y="71905"/>
                    <a:pt x="533931" y="9803"/>
                  </a:cubicBez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Полилиния 9"/>
            <p:cNvSpPr>
              <a:spLocks noChangeAspect="1"/>
            </p:cNvSpPr>
            <p:nvPr/>
          </p:nvSpPr>
          <p:spPr bwMode="auto">
            <a:xfrm>
              <a:off x="6545448" y="2530091"/>
              <a:ext cx="814045" cy="851994"/>
            </a:xfrm>
            <a:custGeom>
              <a:avLst/>
              <a:gdLst>
                <a:gd name="connsiteX0" fmla="*/ 0 w 814045"/>
                <a:gd name="connsiteY0" fmla="*/ 0 h 851994"/>
                <a:gd name="connsiteX1" fmla="*/ 814045 w 814045"/>
                <a:gd name="connsiteY1" fmla="*/ 0 h 851994"/>
                <a:gd name="connsiteX2" fmla="*/ 814045 w 814045"/>
                <a:gd name="connsiteY2" fmla="*/ 851994 h 851994"/>
                <a:gd name="connsiteX3" fmla="*/ 688178 w 814045"/>
                <a:gd name="connsiteY3" fmla="*/ 839356 h 851994"/>
                <a:gd name="connsiteX4" fmla="*/ 13305 w 814045"/>
                <a:gd name="connsiteY4" fmla="*/ 150187 h 851994"/>
                <a:gd name="connsiteX5" fmla="*/ 0 w 814045"/>
                <a:gd name="connsiteY5" fmla="*/ 0 h 85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045" h="851994">
                  <a:moveTo>
                    <a:pt x="0" y="0"/>
                  </a:moveTo>
                  <a:lnTo>
                    <a:pt x="814045" y="0"/>
                  </a:lnTo>
                  <a:lnTo>
                    <a:pt x="814045" y="851994"/>
                  </a:lnTo>
                  <a:lnTo>
                    <a:pt x="688178" y="839356"/>
                  </a:lnTo>
                  <a:cubicBezTo>
                    <a:pt x="344448" y="769303"/>
                    <a:pt x="75237" y="495504"/>
                    <a:pt x="13305" y="150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815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56772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58357" cy="682940"/>
          </a:xfrm>
        </p:spPr>
        <p:txBody>
          <a:bodyPr vert="horz" lIns="0" tIns="0" rIns="0" bIns="0" rtlCol="0" anchor="t">
            <a:noAutofit/>
          </a:bodyPr>
          <a:lstStyle>
            <a:lvl1pPr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342630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426798" y="1713150"/>
            <a:ext cx="1716299" cy="1717200"/>
            <a:chOff x="7427701" y="1713150"/>
            <a:chExt cx="1716299" cy="17172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7427701" y="1713150"/>
              <a:ext cx="1716299" cy="171720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1716750"/>
              <a:ext cx="1712696" cy="1713600"/>
            </a:xfrm>
            <a:custGeom>
              <a:avLst/>
              <a:gdLst>
                <a:gd name="connsiteX0" fmla="*/ 1712696 w 1712696"/>
                <a:gd name="connsiteY0" fmla="*/ 1664380 h 1713600"/>
                <a:gd name="connsiteX1" fmla="*/ 1712696 w 1712696"/>
                <a:gd name="connsiteY1" fmla="*/ 1713600 h 1713600"/>
                <a:gd name="connsiteX2" fmla="*/ 1666083 w 1712696"/>
                <a:gd name="connsiteY2" fmla="*/ 1713600 h 1713600"/>
                <a:gd name="connsiteX3" fmla="*/ 1712696 w 1712696"/>
                <a:gd name="connsiteY3" fmla="*/ 1277272 h 1713600"/>
                <a:gd name="connsiteX4" fmla="*/ 1712696 w 1712696"/>
                <a:gd name="connsiteY4" fmla="*/ 1476393 h 1713600"/>
                <a:gd name="connsiteX5" fmla="*/ 1488054 w 1712696"/>
                <a:gd name="connsiteY5" fmla="*/ 1713600 h 1713600"/>
                <a:gd name="connsiteX6" fmla="*/ 1299480 w 1712696"/>
                <a:gd name="connsiteY6" fmla="*/ 1713600 h 1713600"/>
                <a:gd name="connsiteX7" fmla="*/ 1712696 w 1712696"/>
                <a:gd name="connsiteY7" fmla="*/ 890163 h 1713600"/>
                <a:gd name="connsiteX8" fmla="*/ 1712696 w 1712696"/>
                <a:gd name="connsiteY8" fmla="*/ 1089285 h 1713600"/>
                <a:gd name="connsiteX9" fmla="*/ 1121451 w 1712696"/>
                <a:gd name="connsiteY9" fmla="*/ 1713600 h 1713600"/>
                <a:gd name="connsiteX10" fmla="*/ 932877 w 1712696"/>
                <a:gd name="connsiteY10" fmla="*/ 1713600 h 1713600"/>
                <a:gd name="connsiteX11" fmla="*/ 1712696 w 1712696"/>
                <a:gd name="connsiteY11" fmla="*/ 503055 h 1713600"/>
                <a:gd name="connsiteX12" fmla="*/ 1712696 w 1712696"/>
                <a:gd name="connsiteY12" fmla="*/ 702177 h 1713600"/>
                <a:gd name="connsiteX13" fmla="*/ 754848 w 1712696"/>
                <a:gd name="connsiteY13" fmla="*/ 1713600 h 1713600"/>
                <a:gd name="connsiteX14" fmla="*/ 566274 w 1712696"/>
                <a:gd name="connsiteY14" fmla="*/ 1713600 h 1713600"/>
                <a:gd name="connsiteX15" fmla="*/ 1712696 w 1712696"/>
                <a:gd name="connsiteY15" fmla="*/ 115947 h 1713600"/>
                <a:gd name="connsiteX16" fmla="*/ 1712696 w 1712696"/>
                <a:gd name="connsiteY16" fmla="*/ 315069 h 1713600"/>
                <a:gd name="connsiteX17" fmla="*/ 388245 w 1712696"/>
                <a:gd name="connsiteY17" fmla="*/ 1713600 h 1713600"/>
                <a:gd name="connsiteX18" fmla="*/ 199671 w 1712696"/>
                <a:gd name="connsiteY18" fmla="*/ 1713600 h 1713600"/>
                <a:gd name="connsiteX19" fmla="*/ 0 w 1712696"/>
                <a:gd name="connsiteY19" fmla="*/ 0 h 1713600"/>
                <a:gd name="connsiteX20" fmla="*/ 1712696 w 1712696"/>
                <a:gd name="connsiteY20" fmla="*/ 0 h 1713600"/>
                <a:gd name="connsiteX21" fmla="*/ 1712696 w 1712696"/>
                <a:gd name="connsiteY21" fmla="*/ 1801 h 1713600"/>
                <a:gd name="connsiteX22" fmla="*/ 1642767 w 1712696"/>
                <a:gd name="connsiteY22" fmla="*/ 1801 h 1713600"/>
                <a:gd name="connsiteX23" fmla="*/ 21642 w 1712696"/>
                <a:gd name="connsiteY23" fmla="*/ 1713600 h 1713600"/>
                <a:gd name="connsiteX24" fmla="*/ 0 w 1712696"/>
                <a:gd name="connsiteY24" fmla="*/ 1713600 h 1713600"/>
                <a:gd name="connsiteX25" fmla="*/ 0 w 1712696"/>
                <a:gd name="connsiteY25" fmla="*/ 1537331 h 1713600"/>
                <a:gd name="connsiteX26" fmla="*/ 1454193 w 1712696"/>
                <a:gd name="connsiteY26" fmla="*/ 1801 h 1713600"/>
                <a:gd name="connsiteX27" fmla="*/ 1276164 w 1712696"/>
                <a:gd name="connsiteY27" fmla="*/ 1801 h 1713600"/>
                <a:gd name="connsiteX28" fmla="*/ 0 w 1712696"/>
                <a:gd name="connsiteY28" fmla="*/ 1349344 h 1713600"/>
                <a:gd name="connsiteX29" fmla="*/ 0 w 1712696"/>
                <a:gd name="connsiteY29" fmla="*/ 1150223 h 1713600"/>
                <a:gd name="connsiteX30" fmla="*/ 1087590 w 1712696"/>
                <a:gd name="connsiteY30" fmla="*/ 1801 h 1713600"/>
                <a:gd name="connsiteX31" fmla="*/ 909561 w 1712696"/>
                <a:gd name="connsiteY31" fmla="*/ 1801 h 1713600"/>
                <a:gd name="connsiteX32" fmla="*/ 0 w 1712696"/>
                <a:gd name="connsiteY32" fmla="*/ 962236 h 1713600"/>
                <a:gd name="connsiteX33" fmla="*/ 0 w 1712696"/>
                <a:gd name="connsiteY33" fmla="*/ 763115 h 1713600"/>
                <a:gd name="connsiteX34" fmla="*/ 720987 w 1712696"/>
                <a:gd name="connsiteY34" fmla="*/ 1801 h 1713600"/>
                <a:gd name="connsiteX35" fmla="*/ 542958 w 1712696"/>
                <a:gd name="connsiteY35" fmla="*/ 1801 h 1713600"/>
                <a:gd name="connsiteX36" fmla="*/ 0 w 1712696"/>
                <a:gd name="connsiteY36" fmla="*/ 575128 h 1713600"/>
                <a:gd name="connsiteX37" fmla="*/ 0 w 1712696"/>
                <a:gd name="connsiteY37" fmla="*/ 376007 h 1713600"/>
                <a:gd name="connsiteX38" fmla="*/ 354384 w 1712696"/>
                <a:gd name="connsiteY38" fmla="*/ 1801 h 1713600"/>
                <a:gd name="connsiteX39" fmla="*/ 176355 w 1712696"/>
                <a:gd name="connsiteY39" fmla="*/ 1801 h 1713600"/>
                <a:gd name="connsiteX40" fmla="*/ 0 w 1712696"/>
                <a:gd name="connsiteY40" fmla="*/ 188020 h 17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696" h="1713600">
                  <a:moveTo>
                    <a:pt x="1712696" y="1664380"/>
                  </a:moveTo>
                  <a:lnTo>
                    <a:pt x="1712696" y="1713600"/>
                  </a:lnTo>
                  <a:lnTo>
                    <a:pt x="1666083" y="1713600"/>
                  </a:lnTo>
                  <a:close/>
                  <a:moveTo>
                    <a:pt x="1712696" y="1277272"/>
                  </a:moveTo>
                  <a:lnTo>
                    <a:pt x="1712696" y="1476393"/>
                  </a:lnTo>
                  <a:lnTo>
                    <a:pt x="1488054" y="1713600"/>
                  </a:lnTo>
                  <a:lnTo>
                    <a:pt x="1299480" y="1713600"/>
                  </a:lnTo>
                  <a:close/>
                  <a:moveTo>
                    <a:pt x="1712696" y="890163"/>
                  </a:moveTo>
                  <a:lnTo>
                    <a:pt x="1712696" y="1089285"/>
                  </a:lnTo>
                  <a:lnTo>
                    <a:pt x="1121451" y="1713600"/>
                  </a:lnTo>
                  <a:lnTo>
                    <a:pt x="932877" y="1713600"/>
                  </a:lnTo>
                  <a:close/>
                  <a:moveTo>
                    <a:pt x="1712696" y="503055"/>
                  </a:moveTo>
                  <a:lnTo>
                    <a:pt x="1712696" y="702177"/>
                  </a:lnTo>
                  <a:lnTo>
                    <a:pt x="754848" y="1713600"/>
                  </a:lnTo>
                  <a:lnTo>
                    <a:pt x="566274" y="1713600"/>
                  </a:lnTo>
                  <a:close/>
                  <a:moveTo>
                    <a:pt x="1712696" y="115947"/>
                  </a:moveTo>
                  <a:lnTo>
                    <a:pt x="1712696" y="315069"/>
                  </a:lnTo>
                  <a:lnTo>
                    <a:pt x="388245" y="1713600"/>
                  </a:lnTo>
                  <a:lnTo>
                    <a:pt x="199671" y="1713600"/>
                  </a:lnTo>
                  <a:close/>
                  <a:moveTo>
                    <a:pt x="0" y="0"/>
                  </a:moveTo>
                  <a:lnTo>
                    <a:pt x="1712696" y="0"/>
                  </a:lnTo>
                  <a:lnTo>
                    <a:pt x="1712696" y="1801"/>
                  </a:lnTo>
                  <a:lnTo>
                    <a:pt x="1642767" y="1801"/>
                  </a:lnTo>
                  <a:lnTo>
                    <a:pt x="21642" y="1713600"/>
                  </a:lnTo>
                  <a:lnTo>
                    <a:pt x="0" y="1713600"/>
                  </a:lnTo>
                  <a:lnTo>
                    <a:pt x="0" y="1537331"/>
                  </a:lnTo>
                  <a:lnTo>
                    <a:pt x="1454193" y="1801"/>
                  </a:lnTo>
                  <a:lnTo>
                    <a:pt x="1276164" y="1801"/>
                  </a:lnTo>
                  <a:lnTo>
                    <a:pt x="0" y="1349344"/>
                  </a:lnTo>
                  <a:lnTo>
                    <a:pt x="0" y="1150223"/>
                  </a:lnTo>
                  <a:lnTo>
                    <a:pt x="1087590" y="1801"/>
                  </a:lnTo>
                  <a:lnTo>
                    <a:pt x="909561" y="1801"/>
                  </a:lnTo>
                  <a:lnTo>
                    <a:pt x="0" y="962236"/>
                  </a:lnTo>
                  <a:lnTo>
                    <a:pt x="0" y="763115"/>
                  </a:lnTo>
                  <a:lnTo>
                    <a:pt x="720987" y="1801"/>
                  </a:lnTo>
                  <a:lnTo>
                    <a:pt x="542958" y="1801"/>
                  </a:lnTo>
                  <a:lnTo>
                    <a:pt x="0" y="575128"/>
                  </a:lnTo>
                  <a:lnTo>
                    <a:pt x="0" y="376007"/>
                  </a:lnTo>
                  <a:lnTo>
                    <a:pt x="354384" y="1801"/>
                  </a:lnTo>
                  <a:lnTo>
                    <a:pt x="176355" y="1801"/>
                  </a:lnTo>
                  <a:lnTo>
                    <a:pt x="0" y="188020"/>
                  </a:lnTo>
                  <a:close/>
                </a:path>
              </a:pathLst>
            </a:cu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6573600" y="0"/>
            <a:chExt cx="2570400" cy="2571750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Овал 10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083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1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82643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92863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427701" y="0"/>
            <a:ext cx="1716299" cy="1717200"/>
          </a:xfrm>
          <a:prstGeom prst="rect">
            <a:avLst/>
          </a:prstGeom>
          <a:solidFill>
            <a:srgbClr val="003D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>
            <a:spLocks noChangeAspect="1"/>
          </p:cNvSpPr>
          <p:nvPr/>
        </p:nvSpPr>
        <p:spPr bwMode="auto">
          <a:xfrm>
            <a:off x="7426798" y="1713150"/>
            <a:ext cx="1717202" cy="17172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0" cap="none" spc="0" normalizeH="0" baseline="0" noProof="0">
              <a:ln>
                <a:noFill/>
              </a:ln>
              <a:solidFill>
                <a:srgbClr val="003D4C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7426798" y="0"/>
            <a:ext cx="1716299" cy="1717200"/>
            <a:chOff x="7427701" y="0"/>
            <a:chExt cx="1716299" cy="1717200"/>
          </a:xfrm>
        </p:grpSpPr>
        <p:sp>
          <p:nvSpPr>
            <p:cNvPr id="7" name="Полилиния 6"/>
            <p:cNvSpPr>
              <a:spLocks noChangeAspect="1"/>
            </p:cNvSpPr>
            <p:nvPr/>
          </p:nvSpPr>
          <p:spPr bwMode="auto">
            <a:xfrm>
              <a:off x="7427701" y="858600"/>
              <a:ext cx="1716298" cy="858600"/>
            </a:xfrm>
            <a:custGeom>
              <a:avLst/>
              <a:gdLst>
                <a:gd name="connsiteX0" fmla="*/ 857698 w 1716298"/>
                <a:gd name="connsiteY0" fmla="*/ 0 h 858600"/>
                <a:gd name="connsiteX1" fmla="*/ 1716298 w 1716298"/>
                <a:gd name="connsiteY1" fmla="*/ 858600 h 858600"/>
                <a:gd name="connsiteX2" fmla="*/ 0 w 1716298"/>
                <a:gd name="connsiteY2" fmla="*/ 858600 h 858600"/>
                <a:gd name="connsiteX3" fmla="*/ 0 w 1716298"/>
                <a:gd name="connsiteY3" fmla="*/ 840738 h 858600"/>
                <a:gd name="connsiteX4" fmla="*/ 3531 w 1716298"/>
                <a:gd name="connsiteY4" fmla="*/ 770813 h 858600"/>
                <a:gd name="connsiteX5" fmla="*/ 857698 w 1716298"/>
                <a:gd name="connsiteY5" fmla="*/ 0 h 85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6298" h="858600">
                  <a:moveTo>
                    <a:pt x="857698" y="0"/>
                  </a:moveTo>
                  <a:cubicBezTo>
                    <a:pt x="1331890" y="0"/>
                    <a:pt x="1716298" y="384408"/>
                    <a:pt x="1716298" y="858600"/>
                  </a:cubicBezTo>
                  <a:lnTo>
                    <a:pt x="0" y="858600"/>
                  </a:lnTo>
                  <a:lnTo>
                    <a:pt x="0" y="840738"/>
                  </a:lnTo>
                  <a:lnTo>
                    <a:pt x="3531" y="770813"/>
                  </a:lnTo>
                  <a:cubicBezTo>
                    <a:pt x="47500" y="337859"/>
                    <a:pt x="413143" y="0"/>
                    <a:pt x="857698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  <p:sp>
          <p:nvSpPr>
            <p:cNvPr id="8" name="Полилиния 7"/>
            <p:cNvSpPr>
              <a:spLocks noChangeAspect="1"/>
            </p:cNvSpPr>
            <p:nvPr/>
          </p:nvSpPr>
          <p:spPr bwMode="auto">
            <a:xfrm>
              <a:off x="7427701" y="0"/>
              <a:ext cx="1716299" cy="1717200"/>
            </a:xfrm>
            <a:custGeom>
              <a:avLst/>
              <a:gdLst>
                <a:gd name="connsiteX0" fmla="*/ 0 w 1716299"/>
                <a:gd name="connsiteY0" fmla="*/ 0 h 1717200"/>
                <a:gd name="connsiteX1" fmla="*/ 1716299 w 1716299"/>
                <a:gd name="connsiteY1" fmla="*/ 0 h 1717200"/>
                <a:gd name="connsiteX2" fmla="*/ 1716299 w 1716299"/>
                <a:gd name="connsiteY2" fmla="*/ 1717200 h 1717200"/>
                <a:gd name="connsiteX3" fmla="*/ 1716298 w 1716299"/>
                <a:gd name="connsiteY3" fmla="*/ 1717200 h 1717200"/>
                <a:gd name="connsiteX4" fmla="*/ 857698 w 1716299"/>
                <a:gd name="connsiteY4" fmla="*/ 858600 h 1717200"/>
                <a:gd name="connsiteX5" fmla="*/ 3531 w 1716299"/>
                <a:gd name="connsiteY5" fmla="*/ 1629413 h 1717200"/>
                <a:gd name="connsiteX6" fmla="*/ 0 w 1716299"/>
                <a:gd name="connsiteY6" fmla="*/ 1699338 h 1717200"/>
                <a:gd name="connsiteX7" fmla="*/ 0 w 1716299"/>
                <a:gd name="connsiteY7" fmla="*/ 0 h 171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299" h="1717200">
                  <a:moveTo>
                    <a:pt x="0" y="0"/>
                  </a:moveTo>
                  <a:lnTo>
                    <a:pt x="1716299" y="0"/>
                  </a:lnTo>
                  <a:lnTo>
                    <a:pt x="1716299" y="1717200"/>
                  </a:lnTo>
                  <a:lnTo>
                    <a:pt x="1716298" y="1717200"/>
                  </a:lnTo>
                  <a:cubicBezTo>
                    <a:pt x="1716298" y="1243008"/>
                    <a:pt x="1331890" y="858600"/>
                    <a:pt x="857698" y="858600"/>
                  </a:cubicBezTo>
                  <a:cubicBezTo>
                    <a:pt x="413143" y="858600"/>
                    <a:pt x="47500" y="1196459"/>
                    <a:pt x="3531" y="1629413"/>
                  </a:cubicBezTo>
                  <a:lnTo>
                    <a:pt x="0" y="1699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7426798" y="3426300"/>
            <a:ext cx="1716299" cy="1717200"/>
            <a:chOff x="-309902" y="1968471"/>
            <a:chExt cx="1716299" cy="1717200"/>
          </a:xfrm>
        </p:grpSpPr>
        <p:sp>
          <p:nvSpPr>
            <p:cNvPr id="10" name="Прямоугольник 9"/>
            <p:cNvSpPr>
              <a:spLocks noChangeAspect="1"/>
            </p:cNvSpPr>
            <p:nvPr/>
          </p:nvSpPr>
          <p:spPr bwMode="auto">
            <a:xfrm>
              <a:off x="-309902" y="1968471"/>
              <a:ext cx="1716299" cy="1717200"/>
            </a:xfrm>
            <a:prstGeom prst="rect">
              <a:avLst/>
            </a:prstGeom>
            <a:solidFill>
              <a:srgbClr val="008C9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-171753" y="2107071"/>
              <a:ext cx="1440000" cy="1440000"/>
            </a:xfrm>
            <a:custGeom>
              <a:avLst/>
              <a:gdLst>
                <a:gd name="connsiteX0" fmla="*/ 2807084 w 2836652"/>
                <a:gd name="connsiteY0" fmla="*/ 1727294 h 2844000"/>
                <a:gd name="connsiteX1" fmla="*/ 2776855 w 2836652"/>
                <a:gd name="connsiteY1" fmla="*/ 1844860 h 2844000"/>
                <a:gd name="connsiteX2" fmla="*/ 1841645 w 2836652"/>
                <a:gd name="connsiteY2" fmla="*/ 2780070 h 2844000"/>
                <a:gd name="connsiteX3" fmla="*/ 1801654 w 2836652"/>
                <a:gd name="connsiteY3" fmla="*/ 2790353 h 2844000"/>
                <a:gd name="connsiteX4" fmla="*/ 2799360 w 2836652"/>
                <a:gd name="connsiteY4" fmla="*/ 1093539 h 2844000"/>
                <a:gd name="connsiteX5" fmla="*/ 2826362 w 2836652"/>
                <a:gd name="connsiteY5" fmla="*/ 1218703 h 2844000"/>
                <a:gd name="connsiteX6" fmla="*/ 2836652 w 2836652"/>
                <a:gd name="connsiteY6" fmla="*/ 1363744 h 2844000"/>
                <a:gd name="connsiteX7" fmla="*/ 1437536 w 2836652"/>
                <a:gd name="connsiteY7" fmla="*/ 2843053 h 2844000"/>
                <a:gd name="connsiteX8" fmla="*/ 1418785 w 2836652"/>
                <a:gd name="connsiteY8" fmla="*/ 2844000 h 2844000"/>
                <a:gd name="connsiteX9" fmla="*/ 1265558 w 2836652"/>
                <a:gd name="connsiteY9" fmla="*/ 2835841 h 2844000"/>
                <a:gd name="connsiteX10" fmla="*/ 1166585 w 2836652"/>
                <a:gd name="connsiteY10" fmla="*/ 2819901 h 2844000"/>
                <a:gd name="connsiteX11" fmla="*/ 2611803 w 2836652"/>
                <a:gd name="connsiteY11" fmla="*/ 649925 h 2844000"/>
                <a:gd name="connsiteX12" fmla="*/ 2625925 w 2836652"/>
                <a:gd name="connsiteY12" fmla="*/ 670040 h 2844000"/>
                <a:gd name="connsiteX13" fmla="*/ 2716944 w 2836652"/>
                <a:gd name="connsiteY13" fmla="*/ 840735 h 2844000"/>
                <a:gd name="connsiteX14" fmla="*/ 2718971 w 2836652"/>
                <a:gd name="connsiteY14" fmla="*/ 846248 h 2844000"/>
                <a:gd name="connsiteX15" fmla="*/ 917377 w 2836652"/>
                <a:gd name="connsiteY15" fmla="*/ 2751106 h 2844000"/>
                <a:gd name="connsiteX16" fmla="*/ 837521 w 2836652"/>
                <a:gd name="connsiteY16" fmla="*/ 2720160 h 2844000"/>
                <a:gd name="connsiteX17" fmla="*/ 713705 w 2836652"/>
                <a:gd name="connsiteY17" fmla="*/ 2656817 h 2844000"/>
                <a:gd name="connsiteX18" fmla="*/ 2316702 w 2836652"/>
                <a:gd name="connsiteY18" fmla="*/ 320018 h 2844000"/>
                <a:gd name="connsiteX19" fmla="*/ 2323309 w 2836652"/>
                <a:gd name="connsiteY19" fmla="*/ 324716 h 2844000"/>
                <a:gd name="connsiteX20" fmla="*/ 2436281 w 2836652"/>
                <a:gd name="connsiteY20" fmla="*/ 428628 h 2844000"/>
                <a:gd name="connsiteX21" fmla="*/ 2470218 w 2836652"/>
                <a:gd name="connsiteY21" fmla="*/ 467338 h 2844000"/>
                <a:gd name="connsiteX22" fmla="*/ 524088 w 2836652"/>
                <a:gd name="connsiteY22" fmla="*/ 2525015 h 2844000"/>
                <a:gd name="connsiteX23" fmla="*/ 474563 w 2836652"/>
                <a:gd name="connsiteY23" fmla="*/ 2485283 h 2844000"/>
                <a:gd name="connsiteX24" fmla="*/ 371952 w 2836652"/>
                <a:gd name="connsiteY24" fmla="*/ 2384417 h 2844000"/>
                <a:gd name="connsiteX25" fmla="*/ 368400 w 2836652"/>
                <a:gd name="connsiteY25" fmla="*/ 2379992 h 2844000"/>
                <a:gd name="connsiteX26" fmla="*/ 1923462 w 2836652"/>
                <a:gd name="connsiteY26" fmla="*/ 93876 h 2844000"/>
                <a:gd name="connsiteX27" fmla="*/ 1972292 w 2836652"/>
                <a:gd name="connsiteY27" fmla="*/ 111748 h 2844000"/>
                <a:gd name="connsiteX28" fmla="*/ 2125317 w 2836652"/>
                <a:gd name="connsiteY28" fmla="*/ 190086 h 2844000"/>
                <a:gd name="connsiteX29" fmla="*/ 228354 w 2836652"/>
                <a:gd name="connsiteY29" fmla="*/ 2195778 h 2844000"/>
                <a:gd name="connsiteX30" fmla="*/ 152351 w 2836652"/>
                <a:gd name="connsiteY30" fmla="*/ 2069368 h 2844000"/>
                <a:gd name="connsiteX31" fmla="*/ 120718 w 2836652"/>
                <a:gd name="connsiteY31" fmla="*/ 1999949 h 2844000"/>
                <a:gd name="connsiteX32" fmla="*/ 1041461 w 2836652"/>
                <a:gd name="connsiteY32" fmla="*/ 52222 h 2844000"/>
                <a:gd name="connsiteX33" fmla="*/ 28920 w 2836652"/>
                <a:gd name="connsiteY33" fmla="*/ 1122800 h 2844000"/>
                <a:gd name="connsiteX34" fmla="*/ 60716 w 2836652"/>
                <a:gd name="connsiteY34" fmla="*/ 999141 h 2844000"/>
                <a:gd name="connsiteX35" fmla="*/ 995926 w 2836652"/>
                <a:gd name="connsiteY35" fmla="*/ 63930 h 2844000"/>
                <a:gd name="connsiteX36" fmla="*/ 1418785 w 2836652"/>
                <a:gd name="connsiteY36" fmla="*/ 0 h 2844000"/>
                <a:gd name="connsiteX37" fmla="*/ 1564176 w 2836652"/>
                <a:gd name="connsiteY37" fmla="*/ 7342 h 2844000"/>
                <a:gd name="connsiteX38" fmla="*/ 1675030 w 2836652"/>
                <a:gd name="connsiteY38" fmla="*/ 24260 h 2844000"/>
                <a:gd name="connsiteX39" fmla="*/ 37665 w 2836652"/>
                <a:gd name="connsiteY39" fmla="*/ 1755475 h 2844000"/>
                <a:gd name="connsiteX40" fmla="*/ 23926 w 2836652"/>
                <a:gd name="connsiteY40" fmla="*/ 1699895 h 2844000"/>
                <a:gd name="connsiteX41" fmla="*/ 4127 w 2836652"/>
                <a:gd name="connsiteY41" fmla="*/ 1567391 h 2844000"/>
                <a:gd name="connsiteX42" fmla="*/ 0 w 2836652"/>
                <a:gd name="connsiteY42" fmla="*/ 1485664 h 2844000"/>
                <a:gd name="connsiteX43" fmla="*/ 1404441 w 2836652"/>
                <a:gd name="connsiteY43" fmla="*/ 725 h 284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36652" h="2844000">
                  <a:moveTo>
                    <a:pt x="2807084" y="1727294"/>
                  </a:moveTo>
                  <a:lnTo>
                    <a:pt x="2776855" y="1844860"/>
                  </a:lnTo>
                  <a:cubicBezTo>
                    <a:pt x="2638361" y="2290130"/>
                    <a:pt x="2286915" y="2641576"/>
                    <a:pt x="1841645" y="2780070"/>
                  </a:cubicBezTo>
                  <a:lnTo>
                    <a:pt x="1801654" y="2790353"/>
                  </a:lnTo>
                  <a:close/>
                  <a:moveTo>
                    <a:pt x="2799360" y="1093539"/>
                  </a:moveTo>
                  <a:lnTo>
                    <a:pt x="2826362" y="1218703"/>
                  </a:lnTo>
                  <a:lnTo>
                    <a:pt x="2836652" y="1363744"/>
                  </a:lnTo>
                  <a:lnTo>
                    <a:pt x="1437536" y="2843053"/>
                  </a:lnTo>
                  <a:lnTo>
                    <a:pt x="1418785" y="2844000"/>
                  </a:lnTo>
                  <a:cubicBezTo>
                    <a:pt x="1367017" y="2844000"/>
                    <a:pt x="1315894" y="2841234"/>
                    <a:pt x="1265558" y="2835841"/>
                  </a:cubicBezTo>
                  <a:lnTo>
                    <a:pt x="1166585" y="2819901"/>
                  </a:lnTo>
                  <a:close/>
                  <a:moveTo>
                    <a:pt x="2611803" y="649925"/>
                  </a:moveTo>
                  <a:lnTo>
                    <a:pt x="2625925" y="670040"/>
                  </a:lnTo>
                  <a:cubicBezTo>
                    <a:pt x="2659968" y="724575"/>
                    <a:pt x="2690418" y="781584"/>
                    <a:pt x="2716944" y="840735"/>
                  </a:cubicBezTo>
                  <a:lnTo>
                    <a:pt x="2718971" y="846248"/>
                  </a:lnTo>
                  <a:lnTo>
                    <a:pt x="917377" y="2751106"/>
                  </a:lnTo>
                  <a:lnTo>
                    <a:pt x="837521" y="2720160"/>
                  </a:lnTo>
                  <a:lnTo>
                    <a:pt x="713705" y="2656817"/>
                  </a:lnTo>
                  <a:close/>
                  <a:moveTo>
                    <a:pt x="2316702" y="320018"/>
                  </a:moveTo>
                  <a:lnTo>
                    <a:pt x="2323309" y="324716"/>
                  </a:lnTo>
                  <a:cubicBezTo>
                    <a:pt x="2362814" y="357318"/>
                    <a:pt x="2400528" y="392012"/>
                    <a:pt x="2436281" y="428628"/>
                  </a:cubicBezTo>
                  <a:lnTo>
                    <a:pt x="2470218" y="467338"/>
                  </a:lnTo>
                  <a:lnTo>
                    <a:pt x="524088" y="2525015"/>
                  </a:lnTo>
                  <a:lnTo>
                    <a:pt x="474563" y="2485283"/>
                  </a:lnTo>
                  <a:cubicBezTo>
                    <a:pt x="438688" y="2453403"/>
                    <a:pt x="404438" y="2419734"/>
                    <a:pt x="371952" y="2384417"/>
                  </a:cubicBezTo>
                  <a:lnTo>
                    <a:pt x="368400" y="2379992"/>
                  </a:lnTo>
                  <a:close/>
                  <a:moveTo>
                    <a:pt x="1923462" y="93876"/>
                  </a:moveTo>
                  <a:lnTo>
                    <a:pt x="1972292" y="111748"/>
                  </a:lnTo>
                  <a:lnTo>
                    <a:pt x="2125317" y="190086"/>
                  </a:lnTo>
                  <a:lnTo>
                    <a:pt x="228354" y="2195778"/>
                  </a:lnTo>
                  <a:lnTo>
                    <a:pt x="152351" y="2069368"/>
                  </a:lnTo>
                  <a:lnTo>
                    <a:pt x="120718" y="1999949"/>
                  </a:lnTo>
                  <a:close/>
                  <a:moveTo>
                    <a:pt x="1041461" y="52222"/>
                  </a:moveTo>
                  <a:lnTo>
                    <a:pt x="28920" y="1122800"/>
                  </a:lnTo>
                  <a:lnTo>
                    <a:pt x="60716" y="999141"/>
                  </a:lnTo>
                  <a:cubicBezTo>
                    <a:pt x="199209" y="553870"/>
                    <a:pt x="550656" y="202424"/>
                    <a:pt x="995926" y="63930"/>
                  </a:cubicBezTo>
                  <a:close/>
                  <a:moveTo>
                    <a:pt x="1418785" y="0"/>
                  </a:moveTo>
                  <a:cubicBezTo>
                    <a:pt x="1467869" y="0"/>
                    <a:pt x="1516373" y="2487"/>
                    <a:pt x="1564176" y="7342"/>
                  </a:cubicBezTo>
                  <a:lnTo>
                    <a:pt x="1675030" y="24260"/>
                  </a:lnTo>
                  <a:lnTo>
                    <a:pt x="37665" y="1755475"/>
                  </a:lnTo>
                  <a:lnTo>
                    <a:pt x="23926" y="1699895"/>
                  </a:lnTo>
                  <a:cubicBezTo>
                    <a:pt x="15311" y="1656408"/>
                    <a:pt x="8678" y="1612207"/>
                    <a:pt x="4127" y="1567391"/>
                  </a:cubicBezTo>
                  <a:lnTo>
                    <a:pt x="0" y="1485664"/>
                  </a:lnTo>
                  <a:lnTo>
                    <a:pt x="1404441" y="725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srgbClr val="003D4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954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7 свой вариа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627710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448" y="305219"/>
            <a:ext cx="6849731" cy="682940"/>
          </a:xfrm>
        </p:spPr>
        <p:txBody>
          <a:bodyPr vert="horz" lIns="0" tIns="0" rIns="0" bIns="0" rtlCol="0" anchor="t">
            <a:noAutofit/>
          </a:bodyPr>
          <a:lstStyle>
            <a:lvl1pPr>
              <a:lnSpc>
                <a:spcPct val="85000"/>
              </a:lnSpc>
              <a:defRPr lang="ru-RU" sz="5400">
                <a:solidFill>
                  <a:schemeClr val="tx2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Рисунок 7"/>
          <p:cNvSpPr>
            <a:spLocks noGrp="1" noChangeAspect="1"/>
          </p:cNvSpPr>
          <p:nvPr>
            <p:ph type="pic" sz="quarter" idx="11"/>
          </p:nvPr>
        </p:nvSpPr>
        <p:spPr>
          <a:xfrm>
            <a:off x="7426800" y="0"/>
            <a:ext cx="1717200" cy="1717200"/>
          </a:xfrm>
          <a:solidFill>
            <a:schemeClr val="bg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9"/>
          <p:cNvSpPr>
            <a:spLocks noGrp="1" noChangeAspect="1"/>
          </p:cNvSpPr>
          <p:nvPr>
            <p:ph type="pic" sz="quarter" idx="12"/>
          </p:nvPr>
        </p:nvSpPr>
        <p:spPr>
          <a:xfrm>
            <a:off x="7428250" y="1713150"/>
            <a:ext cx="1715750" cy="1717200"/>
          </a:xfrm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  <p:sp>
        <p:nvSpPr>
          <p:cNvPr id="12" name="Рисунок 11"/>
          <p:cNvSpPr>
            <a:spLocks noGrp="1" noChangeAspect="1"/>
          </p:cNvSpPr>
          <p:nvPr>
            <p:ph type="pic" sz="quarter" idx="13"/>
          </p:nvPr>
        </p:nvSpPr>
        <p:spPr>
          <a:xfrm>
            <a:off x="7426800" y="3426300"/>
            <a:ext cx="1717200" cy="1717200"/>
          </a:xfrm>
          <a:solidFill>
            <a:schemeClr val="bg1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47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200" b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</p:spTree>
    <p:extLst>
      <p:ext uri="{BB962C8B-B14F-4D97-AF65-F5344CB8AC3E}">
        <p14:creationId xmlns:p14="http://schemas.microsoft.com/office/powerpoint/2010/main" val="3211133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</p:spTree>
    <p:extLst>
      <p:ext uri="{BB962C8B-B14F-4D97-AF65-F5344CB8AC3E}">
        <p14:creationId xmlns:p14="http://schemas.microsoft.com/office/powerpoint/2010/main" val="368365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4452939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0286"/>
            <a:ext cx="8462137" cy="2072896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7785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48348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48348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278874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19295166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8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876559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719306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15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158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716521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425610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29205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29205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305149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0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50" y="347883"/>
            <a:ext cx="2447376" cy="672627"/>
          </a:xfrm>
        </p:spPr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7" cy="3419475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1033052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0634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06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01327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4572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84174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6491320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Полилиния 28"/>
          <p:cNvSpPr>
            <a:spLocks noChangeAspect="1"/>
          </p:cNvSpPr>
          <p:nvPr/>
        </p:nvSpPr>
        <p:spPr bwMode="auto">
          <a:xfrm>
            <a:off x="3999600" y="0"/>
            <a:ext cx="5144400" cy="5144400"/>
          </a:xfrm>
          <a:custGeom>
            <a:avLst/>
            <a:gdLst>
              <a:gd name="connsiteX0" fmla="*/ 0 w 5132824"/>
              <a:gd name="connsiteY0" fmla="*/ 4399953 h 5144399"/>
              <a:gd name="connsiteX1" fmla="*/ 505180 w 5132824"/>
              <a:gd name="connsiteY1" fmla="*/ 4891013 h 5144399"/>
              <a:gd name="connsiteX2" fmla="*/ 0 w 5132824"/>
              <a:gd name="connsiteY2" fmla="*/ 5144399 h 5144399"/>
              <a:gd name="connsiteX3" fmla="*/ 0 w 5132824"/>
              <a:gd name="connsiteY3" fmla="*/ 3421556 h 5144399"/>
              <a:gd name="connsiteX4" fmla="*/ 1169120 w 5132824"/>
              <a:gd name="connsiteY4" fmla="*/ 4557997 h 5144399"/>
              <a:gd name="connsiteX5" fmla="*/ 811051 w 5132824"/>
              <a:gd name="connsiteY5" fmla="*/ 4737595 h 5144399"/>
              <a:gd name="connsiteX6" fmla="*/ 0 w 5132824"/>
              <a:gd name="connsiteY6" fmla="*/ 3943515 h 5144399"/>
              <a:gd name="connsiteX7" fmla="*/ 0 w 5132824"/>
              <a:gd name="connsiteY7" fmla="*/ 2443159 h 5144399"/>
              <a:gd name="connsiteX8" fmla="*/ 1833059 w 5132824"/>
              <a:gd name="connsiteY8" fmla="*/ 4224981 h 5144399"/>
              <a:gd name="connsiteX9" fmla="*/ 1476617 w 5132824"/>
              <a:gd name="connsiteY9" fmla="*/ 4403764 h 5144399"/>
              <a:gd name="connsiteX10" fmla="*/ 0 w 5132824"/>
              <a:gd name="connsiteY10" fmla="*/ 2958045 h 5144399"/>
              <a:gd name="connsiteX11" fmla="*/ 4116478 w 5132824"/>
              <a:gd name="connsiteY11" fmla="*/ 2061035 h 5144399"/>
              <a:gd name="connsiteX12" fmla="*/ 5132824 w 5132824"/>
              <a:gd name="connsiteY12" fmla="*/ 2569899 h 5144399"/>
              <a:gd name="connsiteX13" fmla="*/ 4804444 w 5132824"/>
              <a:gd name="connsiteY13" fmla="*/ 2734606 h 5144399"/>
              <a:gd name="connsiteX14" fmla="*/ 0 w 5132824"/>
              <a:gd name="connsiteY14" fmla="*/ 1464763 h 5144399"/>
              <a:gd name="connsiteX15" fmla="*/ 2496999 w 5132824"/>
              <a:gd name="connsiteY15" fmla="*/ 3891965 h 5144399"/>
              <a:gd name="connsiteX16" fmla="*/ 2142183 w 5132824"/>
              <a:gd name="connsiteY16" fmla="*/ 4069932 h 5144399"/>
              <a:gd name="connsiteX17" fmla="*/ 0 w 5132824"/>
              <a:gd name="connsiteY17" fmla="*/ 1972575 h 5144399"/>
              <a:gd name="connsiteX18" fmla="*/ 2056530 w 5132824"/>
              <a:gd name="connsiteY18" fmla="*/ 1029662 h 5144399"/>
              <a:gd name="connsiteX19" fmla="*/ 3119486 w 5132824"/>
              <a:gd name="connsiteY19" fmla="*/ 1561862 h 5144399"/>
              <a:gd name="connsiteX20" fmla="*/ 4488817 w 5132824"/>
              <a:gd name="connsiteY20" fmla="*/ 2892917 h 5144399"/>
              <a:gd name="connsiteX21" fmla="*/ 4138879 w 5132824"/>
              <a:gd name="connsiteY21" fmla="*/ 3068437 h 5144399"/>
              <a:gd name="connsiteX22" fmla="*/ 0 w 5132824"/>
              <a:gd name="connsiteY22" fmla="*/ 486366 h 5144399"/>
              <a:gd name="connsiteX23" fmla="*/ 3160939 w 5132824"/>
              <a:gd name="connsiteY23" fmla="*/ 3558949 h 5144399"/>
              <a:gd name="connsiteX24" fmla="*/ 2807748 w 5132824"/>
              <a:gd name="connsiteY24" fmla="*/ 3736100 h 5144399"/>
              <a:gd name="connsiteX25" fmla="*/ 0 w 5132824"/>
              <a:gd name="connsiteY25" fmla="*/ 987105 h 5144399"/>
              <a:gd name="connsiteX26" fmla="*/ 0 w 5132824"/>
              <a:gd name="connsiteY26" fmla="*/ 0 h 5144399"/>
              <a:gd name="connsiteX27" fmla="*/ 1043834 w 5132824"/>
              <a:gd name="connsiteY27" fmla="*/ 522626 h 5144399"/>
              <a:gd name="connsiteX28" fmla="*/ 3824878 w 5132824"/>
              <a:gd name="connsiteY28" fmla="*/ 3225933 h 5144399"/>
              <a:gd name="connsiteX29" fmla="*/ 3473314 w 5132824"/>
              <a:gd name="connsiteY29" fmla="*/ 3402269 h 5144399"/>
              <a:gd name="connsiteX30" fmla="*/ 0 w 5132824"/>
              <a:gd name="connsiteY30" fmla="*/ 1635 h 514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32824" h="5144399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304800"/>
            <a:ext cx="8462137" cy="2058382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5" y="4682200"/>
            <a:ext cx="1104679" cy="208800"/>
          </a:xfrm>
          <a:prstGeom prst="rect">
            <a:avLst/>
          </a:prstGeom>
        </p:spPr>
      </p:pic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baseline="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r>
              <a:rPr lang="ru-RU" dirty="0"/>
              <a:t>Подзаголовок (заполняется по необходимости)</a:t>
            </a:r>
          </a:p>
          <a:p>
            <a:pPr lvl="0"/>
            <a:endParaRPr lang="ru-RU" dirty="0"/>
          </a:p>
        </p:txBody>
      </p:sp>
      <p:grpSp>
        <p:nvGrpSpPr>
          <p:cNvPr id="34" name="Группа 3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" name="Группа 3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3728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254444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25444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4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8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00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944701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7849" y="347883"/>
            <a:ext cx="244737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6337849" y="1131888"/>
            <a:ext cx="2447376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3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5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307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6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7" name="Рисунок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571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1090067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616826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646841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318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4000" y="0"/>
            <a:ext cx="3048000" cy="45513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0" y="1514282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4226983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4567624" cy="3028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6168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4024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576376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796972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 hasCustomPrompt="1"/>
          </p:nvPr>
        </p:nvSpPr>
        <p:spPr>
          <a:xfrm>
            <a:off x="6098400" y="1518540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1522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575600" y="1518541"/>
            <a:ext cx="1522800" cy="15228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9"/>
          </p:nvPr>
        </p:nvSpPr>
        <p:spPr>
          <a:xfrm>
            <a:off x="7707337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8"/>
          <p:cNvSpPr>
            <a:spLocks noGrp="1"/>
          </p:cNvSpPr>
          <p:nvPr>
            <p:ph type="body" sz="quarter" idx="20"/>
          </p:nvPr>
        </p:nvSpPr>
        <p:spPr>
          <a:xfrm>
            <a:off x="4737334" y="1659593"/>
            <a:ext cx="1242551" cy="130628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8"/>
          <p:cNvSpPr>
            <a:spLocks noGrp="1"/>
          </p:cNvSpPr>
          <p:nvPr>
            <p:ph type="body" sz="quarter" idx="21"/>
          </p:nvPr>
        </p:nvSpPr>
        <p:spPr>
          <a:xfrm>
            <a:off x="7707337" y="352871"/>
            <a:ext cx="1074058" cy="1086436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1287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098400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6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576376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7621200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8"/>
          </p:nvPr>
        </p:nvSpPr>
        <p:spPr>
          <a:xfrm>
            <a:off x="7707086" y="3149601"/>
            <a:ext cx="1074058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5" y="347884"/>
            <a:ext cx="1271579" cy="2554973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404190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6" y="0"/>
            <a:ext cx="3045600" cy="3045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098400" y="3037081"/>
            <a:ext cx="304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621200" y="0"/>
            <a:ext cx="1522800" cy="3045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4576376" y="3037081"/>
            <a:ext cx="1522800" cy="1522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4737335" y="3149601"/>
            <a:ext cx="1242551" cy="1306286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7740490" y="347884"/>
            <a:ext cx="1044735" cy="2554973"/>
          </a:xfrm>
        </p:spPr>
        <p:txBody>
          <a:bodyPr lIns="0" tIns="0" rIns="0" bIns="0">
            <a:noAutofit/>
          </a:bodyPr>
          <a:lstStyle/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513754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7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448948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686018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4576375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7637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86018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4737335" y="2487904"/>
            <a:ext cx="1895694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7037284" y="347885"/>
            <a:ext cx="1747942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418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006773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992" y="290286"/>
            <a:ext cx="5908549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61138" cy="2570351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60" name="Группа 59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Овал 57"/>
            <p:cNvSpPr/>
            <p:nvPr/>
          </p:nvSpPr>
          <p:spPr bwMode="auto"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40271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2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3741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>
            <a:spLocks/>
          </p:cNvSpPr>
          <p:nvPr/>
        </p:nvSpPr>
        <p:spPr bwMode="auto">
          <a:xfrm>
            <a:off x="4576377" y="0"/>
            <a:ext cx="2283813" cy="228381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Прямоугольник 42"/>
          <p:cNvSpPr>
            <a:spLocks/>
          </p:cNvSpPr>
          <p:nvPr/>
        </p:nvSpPr>
        <p:spPr bwMode="auto">
          <a:xfrm>
            <a:off x="6860187" y="2276069"/>
            <a:ext cx="2283813" cy="228381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4050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8"/>
            <a:ext cx="404050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860187" y="0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6377" y="2276069"/>
            <a:ext cx="2283813" cy="228381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8"/>
          </p:nvPr>
        </p:nvSpPr>
        <p:spPr>
          <a:xfrm>
            <a:off x="7009515" y="2487904"/>
            <a:ext cx="1775710" cy="196798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9"/>
          </p:nvPr>
        </p:nvSpPr>
        <p:spPr>
          <a:xfrm>
            <a:off x="4737334" y="347885"/>
            <a:ext cx="1945755" cy="177120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53841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20743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6289976" y="2846281"/>
            <a:ext cx="25020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607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576376" y="2846281"/>
            <a:ext cx="17136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487953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4701178" y="2943671"/>
            <a:ext cx="149767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6637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347883"/>
            <a:ext cx="8433201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58775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36077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7" hasCustomPrompt="1"/>
          </p:nvPr>
        </p:nvSpPr>
        <p:spPr>
          <a:xfrm>
            <a:off x="4571626" y="2846281"/>
            <a:ext cx="1713600" cy="17136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69626" y="2846281"/>
            <a:ext cx="2502000" cy="17136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285226" y="2846281"/>
            <a:ext cx="2502000" cy="17136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8"/>
          </p:nvPr>
        </p:nvSpPr>
        <p:spPr>
          <a:xfrm>
            <a:off x="4572000" y="1131889"/>
            <a:ext cx="4040505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8"/>
          <p:cNvSpPr>
            <a:spLocks noGrp="1"/>
          </p:cNvSpPr>
          <p:nvPr>
            <p:ph type="body" sz="quarter" idx="19"/>
          </p:nvPr>
        </p:nvSpPr>
        <p:spPr>
          <a:xfrm>
            <a:off x="2212811" y="2957660"/>
            <a:ext cx="2186469" cy="1518818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20"/>
          </p:nvPr>
        </p:nvSpPr>
        <p:spPr>
          <a:xfrm>
            <a:off x="6442991" y="2957660"/>
            <a:ext cx="2186469" cy="151881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26198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6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0" y="347883"/>
            <a:ext cx="403034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754880" y="1143388"/>
            <a:ext cx="4030345" cy="3419475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30400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46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9200" y="30400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504843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1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456840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5228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04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569678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4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028563"/>
            <a:ext cx="45756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5756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2" name="Рисунок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0984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12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040166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8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15228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7876641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ллаж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2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6" y="347883"/>
            <a:ext cx="8426450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62888" y="1131889"/>
            <a:ext cx="8422337" cy="1789442"/>
          </a:xfrm>
        </p:spPr>
        <p:txBody>
          <a:bodyPr lIns="0" tIns="0" rIns="0" bIns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-1200" y="3028563"/>
            <a:ext cx="76212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20000" y="3028563"/>
            <a:ext cx="1522800" cy="15228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4863594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7" y="294289"/>
            <a:ext cx="8462137" cy="2068893"/>
          </a:xfrm>
          <a:effectLst/>
        </p:spPr>
        <p:txBody>
          <a:bodyPr vert="horz" lIns="0" tIns="0" rIns="0" bIns="72000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2536019"/>
            <a:ext cx="8426449" cy="4857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</p:spTree>
    <p:extLst>
      <p:ext uri="{BB962C8B-B14F-4D97-AF65-F5344CB8AC3E}">
        <p14:creationId xmlns:p14="http://schemas.microsoft.com/office/powerpoint/2010/main" val="293692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78532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Полилиния 58"/>
            <p:cNvSpPr>
              <a:spLocks/>
            </p:cNvSpPr>
            <p:nvPr/>
          </p:nvSpPr>
          <p:spPr bwMode="auto">
            <a:xfrm>
              <a:off x="6573600" y="0"/>
              <a:ext cx="2570400" cy="2570400"/>
            </a:xfrm>
            <a:custGeom>
              <a:avLst/>
              <a:gdLst>
                <a:gd name="connsiteX0" fmla="*/ 0 w 5132824"/>
                <a:gd name="connsiteY0" fmla="*/ 4399953 h 5144399"/>
                <a:gd name="connsiteX1" fmla="*/ 505180 w 5132824"/>
                <a:gd name="connsiteY1" fmla="*/ 4891013 h 5144399"/>
                <a:gd name="connsiteX2" fmla="*/ 0 w 5132824"/>
                <a:gd name="connsiteY2" fmla="*/ 5144399 h 5144399"/>
                <a:gd name="connsiteX3" fmla="*/ 0 w 5132824"/>
                <a:gd name="connsiteY3" fmla="*/ 3421556 h 5144399"/>
                <a:gd name="connsiteX4" fmla="*/ 1169120 w 5132824"/>
                <a:gd name="connsiteY4" fmla="*/ 4557997 h 5144399"/>
                <a:gd name="connsiteX5" fmla="*/ 811051 w 5132824"/>
                <a:gd name="connsiteY5" fmla="*/ 4737595 h 5144399"/>
                <a:gd name="connsiteX6" fmla="*/ 0 w 5132824"/>
                <a:gd name="connsiteY6" fmla="*/ 3943515 h 5144399"/>
                <a:gd name="connsiteX7" fmla="*/ 0 w 5132824"/>
                <a:gd name="connsiteY7" fmla="*/ 2443159 h 5144399"/>
                <a:gd name="connsiteX8" fmla="*/ 1833059 w 5132824"/>
                <a:gd name="connsiteY8" fmla="*/ 4224981 h 5144399"/>
                <a:gd name="connsiteX9" fmla="*/ 1476617 w 5132824"/>
                <a:gd name="connsiteY9" fmla="*/ 4403764 h 5144399"/>
                <a:gd name="connsiteX10" fmla="*/ 0 w 5132824"/>
                <a:gd name="connsiteY10" fmla="*/ 2958045 h 5144399"/>
                <a:gd name="connsiteX11" fmla="*/ 4116478 w 5132824"/>
                <a:gd name="connsiteY11" fmla="*/ 2061035 h 5144399"/>
                <a:gd name="connsiteX12" fmla="*/ 5132824 w 5132824"/>
                <a:gd name="connsiteY12" fmla="*/ 2569899 h 5144399"/>
                <a:gd name="connsiteX13" fmla="*/ 4804444 w 5132824"/>
                <a:gd name="connsiteY13" fmla="*/ 2734606 h 5144399"/>
                <a:gd name="connsiteX14" fmla="*/ 0 w 5132824"/>
                <a:gd name="connsiteY14" fmla="*/ 1464763 h 5144399"/>
                <a:gd name="connsiteX15" fmla="*/ 2496999 w 5132824"/>
                <a:gd name="connsiteY15" fmla="*/ 3891965 h 5144399"/>
                <a:gd name="connsiteX16" fmla="*/ 2142183 w 5132824"/>
                <a:gd name="connsiteY16" fmla="*/ 4069932 h 5144399"/>
                <a:gd name="connsiteX17" fmla="*/ 0 w 5132824"/>
                <a:gd name="connsiteY17" fmla="*/ 1972575 h 5144399"/>
                <a:gd name="connsiteX18" fmla="*/ 2056530 w 5132824"/>
                <a:gd name="connsiteY18" fmla="*/ 1029662 h 5144399"/>
                <a:gd name="connsiteX19" fmla="*/ 3119486 w 5132824"/>
                <a:gd name="connsiteY19" fmla="*/ 1561862 h 5144399"/>
                <a:gd name="connsiteX20" fmla="*/ 4488817 w 5132824"/>
                <a:gd name="connsiteY20" fmla="*/ 2892917 h 5144399"/>
                <a:gd name="connsiteX21" fmla="*/ 4138879 w 5132824"/>
                <a:gd name="connsiteY21" fmla="*/ 3068437 h 5144399"/>
                <a:gd name="connsiteX22" fmla="*/ 0 w 5132824"/>
                <a:gd name="connsiteY22" fmla="*/ 486366 h 5144399"/>
                <a:gd name="connsiteX23" fmla="*/ 3160939 w 5132824"/>
                <a:gd name="connsiteY23" fmla="*/ 3558949 h 5144399"/>
                <a:gd name="connsiteX24" fmla="*/ 2807748 w 5132824"/>
                <a:gd name="connsiteY24" fmla="*/ 3736100 h 5144399"/>
                <a:gd name="connsiteX25" fmla="*/ 0 w 5132824"/>
                <a:gd name="connsiteY25" fmla="*/ 987105 h 5144399"/>
                <a:gd name="connsiteX26" fmla="*/ 0 w 5132824"/>
                <a:gd name="connsiteY26" fmla="*/ 0 h 5144399"/>
                <a:gd name="connsiteX27" fmla="*/ 1043834 w 5132824"/>
                <a:gd name="connsiteY27" fmla="*/ 522626 h 5144399"/>
                <a:gd name="connsiteX28" fmla="*/ 3824878 w 5132824"/>
                <a:gd name="connsiteY28" fmla="*/ 3225933 h 5144399"/>
                <a:gd name="connsiteX29" fmla="*/ 3473314 w 5132824"/>
                <a:gd name="connsiteY29" fmla="*/ 3402269 h 5144399"/>
                <a:gd name="connsiteX30" fmla="*/ 0 w 5132824"/>
                <a:gd name="connsiteY30" fmla="*/ 1635 h 514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2824" h="5144399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2" name="Группа 4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0090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0861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9625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412884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7674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0879734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0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9865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9239277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52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5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000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78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05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031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5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47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498323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8" y="290286"/>
            <a:ext cx="5902453" cy="990709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0" y="2573149"/>
            <a:ext cx="6573598" cy="2570351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78588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Прямоугольник 55"/>
            <p:cNvSpPr/>
            <p:nvPr/>
          </p:nvSpPr>
          <p:spPr bwMode="auto">
            <a:xfrm>
              <a:off x="6573600" y="0"/>
              <a:ext cx="1285200" cy="2571750"/>
            </a:xfrm>
            <a:custGeom>
              <a:avLst/>
              <a:gdLst>
                <a:gd name="connsiteX0" fmla="*/ 0 w 2570400"/>
                <a:gd name="connsiteY0" fmla="*/ 0 h 2571750"/>
                <a:gd name="connsiteX1" fmla="*/ 2570400 w 2570400"/>
                <a:gd name="connsiteY1" fmla="*/ 0 h 2571750"/>
                <a:gd name="connsiteX2" fmla="*/ 2570400 w 2570400"/>
                <a:gd name="connsiteY2" fmla="*/ 2571750 h 2571750"/>
                <a:gd name="connsiteX3" fmla="*/ 0 w 2570400"/>
                <a:gd name="connsiteY3" fmla="*/ 2571750 h 2571750"/>
                <a:gd name="connsiteX4" fmla="*/ 0 w 2570400"/>
                <a:gd name="connsiteY4" fmla="*/ 0 h 2571750"/>
                <a:gd name="connsiteX0" fmla="*/ 0 w 2570480"/>
                <a:gd name="connsiteY0" fmla="*/ 0 h 2571750"/>
                <a:gd name="connsiteX1" fmla="*/ 2570400 w 2570480"/>
                <a:gd name="connsiteY1" fmla="*/ 0 h 2571750"/>
                <a:gd name="connsiteX2" fmla="*/ 2570480 w 2570480"/>
                <a:gd name="connsiteY2" fmla="*/ 1285240 h 2571750"/>
                <a:gd name="connsiteX3" fmla="*/ 2570400 w 2570480"/>
                <a:gd name="connsiteY3" fmla="*/ 2571750 h 2571750"/>
                <a:gd name="connsiteX4" fmla="*/ 0 w 2570480"/>
                <a:gd name="connsiteY4" fmla="*/ 2571750 h 2571750"/>
                <a:gd name="connsiteX5" fmla="*/ 0 w 2570480"/>
                <a:gd name="connsiteY5" fmla="*/ 0 h 2571750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2570400 w 2570480"/>
                <a:gd name="connsiteY2" fmla="*/ 2571750 h 2571750"/>
                <a:gd name="connsiteX3" fmla="*/ 0 w 2570480"/>
                <a:gd name="connsiteY3" fmla="*/ 2571750 h 2571750"/>
                <a:gd name="connsiteX4" fmla="*/ 0 w 2570480"/>
                <a:gd name="connsiteY4" fmla="*/ 0 h 2571750"/>
                <a:gd name="connsiteX0" fmla="*/ 0 w 2570480"/>
                <a:gd name="connsiteY0" fmla="*/ 0 h 2599737"/>
                <a:gd name="connsiteX1" fmla="*/ 2570480 w 2570480"/>
                <a:gd name="connsiteY1" fmla="*/ 1285240 h 2599737"/>
                <a:gd name="connsiteX2" fmla="*/ 0 w 2570480"/>
                <a:gd name="connsiteY2" fmla="*/ 2571750 h 2599737"/>
                <a:gd name="connsiteX3" fmla="*/ 0 w 2570480"/>
                <a:gd name="connsiteY3" fmla="*/ 0 h 2599737"/>
                <a:gd name="connsiteX0" fmla="*/ 0 w 2570480"/>
                <a:gd name="connsiteY0" fmla="*/ 0 h 2605277"/>
                <a:gd name="connsiteX1" fmla="*/ 2570480 w 2570480"/>
                <a:gd name="connsiteY1" fmla="*/ 1285240 h 2605277"/>
                <a:gd name="connsiteX2" fmla="*/ 0 w 2570480"/>
                <a:gd name="connsiteY2" fmla="*/ 2571750 h 2605277"/>
                <a:gd name="connsiteX3" fmla="*/ 0 w 2570480"/>
                <a:gd name="connsiteY3" fmla="*/ 0 h 2605277"/>
                <a:gd name="connsiteX0" fmla="*/ 0 w 2570480"/>
                <a:gd name="connsiteY0" fmla="*/ 0 h 2571750"/>
                <a:gd name="connsiteX1" fmla="*/ 2570480 w 2570480"/>
                <a:gd name="connsiteY1" fmla="*/ 1285240 h 2571750"/>
                <a:gd name="connsiteX2" fmla="*/ 0 w 2570480"/>
                <a:gd name="connsiteY2" fmla="*/ 2571750 h 2571750"/>
                <a:gd name="connsiteX3" fmla="*/ 0 w 2570480"/>
                <a:gd name="connsiteY3" fmla="*/ 0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480" h="257175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3" name="Группа 4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7202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005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096000" y="1131888"/>
            <a:ext cx="3048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2894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490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4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60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1131888"/>
            <a:ext cx="4572000" cy="3419475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720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42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925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</p:spPr>
        <p:txBody>
          <a:bodyPr vert="horz"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57200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51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935691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8422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42090482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92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31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6237482"/>
              </p:ext>
            </p:ext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089" y="290285"/>
            <a:ext cx="5902452" cy="937045"/>
          </a:xfrm>
          <a:effectLst/>
        </p:spPr>
        <p:txBody>
          <a:bodyPr vert="horz" lIns="0" tIns="0" rIns="0" bIns="72000">
            <a:noAutofit/>
          </a:bodyPr>
          <a:lstStyle>
            <a:lvl1pPr>
              <a:lnSpc>
                <a:spcPct val="85000"/>
              </a:lnSpc>
              <a:defRPr lang="ru-RU" sz="4000" b="0" i="0" u="none" cap="none" spc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defRPr lang="ru-RU" sz="1200" b="0" baseline="0" dirty="0"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49"/>
            <a:ext cx="6573598" cy="2570351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1334779"/>
            <a:ext cx="5866765" cy="4857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5923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9183916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</p:spPr>
        <p:txBody>
          <a:bodyPr vert="horz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3048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91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6046823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0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40650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464308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4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297726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области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829005"/>
              </p:ext>
            </p:extLst>
          </p:nvPr>
        </p:nvGraphicFramePr>
        <p:xfrm>
          <a:off x="1477" y="1204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8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7" y="1204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0"/>
            <a:ext cx="4572000" cy="4551363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58775" y="347883"/>
            <a:ext cx="4035425" cy="673100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08219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66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Рисунок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6573598" cy="5143500"/>
          </a:xfr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6573600" y="0"/>
            <a:ext cx="2570400" cy="2570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Пиктограмма</a:t>
            </a:r>
          </a:p>
        </p:txBody>
      </p:sp>
      <p:sp>
        <p:nvSpPr>
          <p:cNvPr id="3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35573" y="1682928"/>
            <a:ext cx="5902452" cy="1706182"/>
          </a:xfrm>
          <a:effectLst/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85000"/>
              </a:lnSpc>
              <a:defRPr lang="ru-RU" sz="5400" b="0" i="0" u="none" cap="none" spc="0" baseline="0" dirty="0">
                <a:ln>
                  <a:noFill/>
                </a:ln>
                <a:solidFill>
                  <a:srgbClr val="FFFFFF"/>
                </a:solidFill>
                <a:effectLst/>
                <a:ea typeface="+mn-ea"/>
                <a:cs typeface="Arial"/>
              </a:defRPr>
            </a:lvl1pPr>
          </a:lstStyle>
          <a:p>
            <a:pPr lvl="0">
              <a:lnSpc>
                <a:spcPct val="850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35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effectLst/>
        </p:spPr>
        <p:txBody>
          <a:bodyPr vert="horz" lIns="0" tIns="0" rIns="0" bIns="0" rtlCol="0">
            <a:noAutofit/>
          </a:bodyPr>
          <a:lstStyle>
            <a:lvl1pPr>
              <a:spcAft>
                <a:spcPts val="0"/>
              </a:spcAft>
              <a:defRPr lang="ru-RU" sz="1200" b="0" baseline="0" dirty="0">
                <a:solidFill>
                  <a:srgbClr val="FFFFFF"/>
                </a:solidFill>
                <a:effectLst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Имя Фамилия</a:t>
            </a:r>
            <a:br>
              <a:rPr lang="ru-RU" dirty="0"/>
            </a:br>
            <a:r>
              <a:rPr lang="ru-RU" dirty="0"/>
              <a:t>Должность</a:t>
            </a:r>
            <a:br>
              <a:rPr lang="ru-RU" dirty="0"/>
            </a:br>
            <a:r>
              <a:rPr lang="ru-RU" dirty="0"/>
              <a:t>Компания / функция / направление</a:t>
            </a:r>
          </a:p>
        </p:txBody>
      </p:sp>
      <p:sp>
        <p:nvSpPr>
          <p:cNvPr id="3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effectLst/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000" baseline="0">
                <a:solidFill>
                  <a:srgbClr val="FFFFFF"/>
                </a:solidFill>
                <a:effectLst/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  <a:br>
              <a:rPr lang="ru-RU" dirty="0"/>
            </a:br>
            <a:r>
              <a:rPr lang="ru-RU" dirty="0"/>
              <a:t>Дата проведения</a:t>
            </a:r>
          </a:p>
          <a:p>
            <a:pPr lvl="0"/>
            <a:endParaRPr lang="ru-RU" dirty="0"/>
          </a:p>
        </p:txBody>
      </p:sp>
      <p:sp>
        <p:nvSpPr>
          <p:cNvPr id="5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3411402"/>
            <a:ext cx="5879250" cy="485775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dirty="0"/>
              <a:t>Подзаголовок (заполняется по необходимости)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48000">
              <a:noAutofit/>
            </a:bodyPr>
            <a:lstStyle/>
            <a:p>
              <a:r>
                <a:rPr lang="ru-RU" sz="1200" b="0" dirty="0">
                  <a:solidFill>
                    <a:schemeClr val="bg1"/>
                  </a:solidFill>
                </a:rPr>
                <a:t>Рекомендации </a:t>
              </a:r>
              <a:br>
                <a:rPr lang="ru-RU" sz="1200" b="0" dirty="0">
                  <a:solidFill>
                    <a:schemeClr val="bg1"/>
                  </a:solidFill>
                </a:rPr>
              </a:br>
              <a:r>
                <a:rPr lang="ru-RU" sz="12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по оформлению слайдов</a:t>
              </a:r>
            </a:p>
            <a:p>
              <a:pPr marL="0" algn="l" defTabSz="779158" rtl="0" eaLnBrk="1" latinLnBrk="0" hangingPunct="1"/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indent="-182561" algn="l" defTabSz="779158" rtl="0" eaLnBrk="1" latinLnBrk="0" hangingPunct="1"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ТЕКСТ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dirty="0" err="1">
                  <a:solidFill>
                    <a:schemeClr val="bg1"/>
                  </a:solidFill>
                </a:rPr>
                <a:t>Корп.шрифт</a:t>
              </a:r>
              <a:r>
                <a:rPr lang="ru-RU" sz="800" b="0" dirty="0">
                  <a:solidFill>
                    <a:schemeClr val="bg1"/>
                  </a:solidFill>
                </a:rPr>
                <a:t> для презентаций</a:t>
              </a:r>
              <a:r>
                <a:rPr lang="ru-RU" sz="800" b="0" baseline="0" dirty="0">
                  <a:solidFill>
                    <a:schemeClr val="bg1"/>
                  </a:solidFill>
                </a:rPr>
                <a:t> </a:t>
              </a:r>
              <a:r>
                <a:rPr lang="ru-RU" sz="800" baseline="0" dirty="0">
                  <a:solidFill>
                    <a:schemeClr val="bg1"/>
                  </a:solidFill>
                </a:rPr>
                <a:t>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en-US" sz="800" b="1" dirty="0">
                  <a:solidFill>
                    <a:schemeClr val="bg1"/>
                  </a:solidFill>
                </a:rPr>
                <a:t>Arial</a:t>
              </a:r>
              <a:r>
                <a:rPr lang="ru-RU" sz="800" dirty="0">
                  <a:solidFill>
                    <a:schemeClr val="bg1"/>
                  </a:solidFill>
                </a:rPr>
                <a:t> (</a:t>
              </a:r>
              <a:r>
                <a:rPr lang="ru-RU" sz="800" i="1" dirty="0">
                  <a:solidFill>
                    <a:schemeClr val="bg1"/>
                  </a:solidFill>
                </a:rPr>
                <a:t>д</a:t>
              </a:r>
              <a:r>
                <a:rPr lang="ru-RU" sz="800" i="1" baseline="0" dirty="0">
                  <a:solidFill>
                    <a:schemeClr val="bg1"/>
                  </a:solidFill>
                </a:rPr>
                <a:t>опустимо: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r>
                <a:rPr lang="en-US" sz="800" baseline="0" dirty="0">
                  <a:solidFill>
                    <a:schemeClr val="bg1"/>
                  </a:solidFill>
                </a:rPr>
                <a:t>Arial Narrow</a:t>
              </a:r>
              <a:r>
                <a:rPr lang="ru-RU" sz="800" baseline="0" dirty="0">
                  <a:solidFill>
                    <a:schemeClr val="bg1"/>
                  </a:solidFill>
                </a:rPr>
                <a:t>)</a:t>
              </a: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Заголовок слайда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16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Текст на слайде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10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Примечания – </a:t>
              </a:r>
              <a:r>
                <a:rPr lang="ru-RU" sz="800" b="1" baseline="0" dirty="0">
                  <a:solidFill>
                    <a:schemeClr val="bg1"/>
                  </a:solidFill>
                </a:rPr>
                <a:t>не ниже </a:t>
              </a:r>
              <a:r>
                <a:rPr lang="en-US" sz="800" b="1" baseline="0" dirty="0">
                  <a:solidFill>
                    <a:schemeClr val="bg1"/>
                  </a:solidFill>
                </a:rPr>
                <a:t>8</a:t>
              </a:r>
              <a:r>
                <a:rPr lang="ru-RU" sz="800" b="1" baseline="0" dirty="0">
                  <a:solidFill>
                    <a:schemeClr val="bg1"/>
                  </a:solidFill>
                </a:rPr>
                <a:t> </a:t>
              </a:r>
              <a:r>
                <a:rPr lang="ru-RU" sz="800" b="1" baseline="0" dirty="0" err="1">
                  <a:solidFill>
                    <a:schemeClr val="bg1"/>
                  </a:solidFill>
                </a:rPr>
                <a:t>пт</a:t>
              </a:r>
              <a:endParaRPr lang="ru-RU" sz="800" b="1" baseline="0" dirty="0">
                <a:solidFill>
                  <a:schemeClr val="bg1"/>
                </a:solidFill>
              </a:endParaRPr>
            </a:p>
            <a:p>
              <a:pPr marL="266698" lvl="4" indent="-88899" algn="l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aseline="0" dirty="0">
                  <a:solidFill>
                    <a:schemeClr val="bg1"/>
                  </a:solidFill>
                </a:rPr>
                <a:t>Используйте на слайде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="1" baseline="0" dirty="0">
                  <a:solidFill>
                    <a:schemeClr val="bg1"/>
                  </a:solidFill>
                </a:rPr>
                <a:t>не более 3 размеров шрифтов</a:t>
              </a:r>
              <a:endParaRPr lang="en-US" sz="800" b="1" baseline="0" dirty="0">
                <a:solidFill>
                  <a:schemeClr val="bg1"/>
                </a:solidFill>
              </a:endParaRPr>
            </a:p>
            <a:p>
              <a:pPr marL="182561" indent="-182561" algn="l" defTabSz="779158" rtl="0" eaLnBrk="1" latinLnBrk="0" hangingPunct="1">
                <a:spcBef>
                  <a:spcPts val="300"/>
                </a:spcBef>
                <a:spcAft>
                  <a:spcPts val="200"/>
                </a:spcAft>
                <a:buFont typeface="+mj-lt"/>
                <a:buAutoNum type="arabicPeriod"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ДИАГРАММЫ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единый стиль оформления диаграмм</a:t>
              </a:r>
            </a:p>
            <a:p>
              <a:pPr marL="266698" lvl="1" indent="-79375" algn="l" defTabSz="779158" rtl="0" eaLnBrk="1" latinLnBrk="0" hangingPunct="1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шрифты одинакового размера в</a:t>
              </a:r>
              <a:r>
                <a:rPr lang="ru-RU" sz="800" b="0" kern="1200" baseline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диаграммах, располагающихся на одном слайде</a:t>
              </a:r>
            </a:p>
            <a:p>
              <a:pPr marL="266698" lvl="1" indent="-79375" algn="l" defTabSz="779158" rtl="0" eaLnBrk="1" latinLnBrk="0" hangingPunct="1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На одном слайде – не более 4 диаграмм</a:t>
              </a: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ИКОНКИ</a:t>
              </a:r>
            </a:p>
            <a:p>
              <a:pPr marL="266698" marR="0" lvl="1" indent="-84138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dirty="0">
                  <a:solidFill>
                    <a:schemeClr val="bg1"/>
                  </a:solidFill>
                </a:rPr>
                <a:t>Выбирайте оформление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иконок </a:t>
              </a:r>
              <a:r>
                <a:rPr lang="ru-RU" sz="800" dirty="0">
                  <a:solidFill>
                    <a:schemeClr val="bg1"/>
                  </a:solidFill>
                </a:rPr>
                <a:t>в</a:t>
              </a:r>
              <a:r>
                <a:rPr lang="ru-RU" sz="800" baseline="0" dirty="0">
                  <a:solidFill>
                    <a:schemeClr val="bg1"/>
                  </a:solidFill>
                </a:rPr>
                <a:t> едином стиле</a:t>
              </a: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ru-RU" sz="800" b="1" dirty="0">
                  <a:solidFill>
                    <a:schemeClr val="bg1"/>
                  </a:solidFill>
                </a:rPr>
                <a:t>ИЗОБРАЖЕНИЯ</a:t>
              </a:r>
            </a:p>
            <a:p>
              <a:pPr marL="266698" lvl="1" indent="-84138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Нельзя</a:t>
              </a:r>
              <a:r>
                <a:rPr lang="ru-RU" sz="800" baseline="0" dirty="0">
                  <a:solidFill>
                    <a:schemeClr val="bg1"/>
                  </a:solidFill>
                </a:rPr>
                <a:t> искажать пропорции</a:t>
              </a:r>
            </a:p>
            <a:p>
              <a:pPr marL="266698" lvl="1" indent="-84138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800" dirty="0">
                  <a:solidFill>
                    <a:schemeClr val="bg1"/>
                  </a:solidFill>
                </a:rPr>
                <a:t>Рекомендуемое разрешение</a:t>
              </a:r>
              <a:r>
                <a:rPr lang="ru-RU" sz="800" baseline="0" dirty="0">
                  <a:solidFill>
                    <a:schemeClr val="bg1"/>
                  </a:solidFill>
                </a:rPr>
                <a:t> – </a:t>
              </a:r>
              <a:br>
                <a:rPr lang="ru-RU" sz="800" baseline="0" dirty="0">
                  <a:solidFill>
                    <a:schemeClr val="bg1"/>
                  </a:solidFill>
                </a:rPr>
              </a:br>
              <a:r>
                <a:rPr lang="ru-RU" sz="800" baseline="0" dirty="0">
                  <a:solidFill>
                    <a:schemeClr val="bg1"/>
                  </a:solidFill>
                </a:rPr>
                <a:t>не более 150 пикселей на дюйм</a:t>
              </a:r>
              <a:endParaRPr lang="ru-RU" sz="800" b="1" dirty="0">
                <a:solidFill>
                  <a:schemeClr val="bg1"/>
                </a:solidFill>
              </a:endParaRPr>
            </a:p>
            <a:p>
              <a:pPr marL="182561" marR="0" lvl="0" indent="-182561" algn="l" defTabSz="779158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2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ru-RU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ОБЩИЕ РЕКОМЕНДАЦИИ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Скажите «нет» презентациям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с большим количеством текста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Используйте простые схемы </a:t>
              </a:r>
              <a:b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</a:b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и графику</a:t>
              </a:r>
            </a:p>
            <a:p>
              <a:pPr marL="266698" marR="0" lvl="1" indent="-92075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ru-RU" sz="800" b="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Делайте слайды лаконичными</a:t>
              </a:r>
            </a:p>
            <a:p>
              <a:pPr marL="572142" marR="0" lvl="1" indent="-182561" algn="l" defTabSz="7791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lang="ru-RU" sz="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 bwMode="auto">
            <a:xfrm>
              <a:off x="9753602" y="444502"/>
              <a:ext cx="205105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Группа 3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140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</a:t>
                </a:r>
                <a:r>
                  <a:rPr lang="en-US" sz="700" dirty="0">
                    <a:solidFill>
                      <a:srgbClr val="FFFFFF"/>
                    </a:solidFill>
                  </a:rPr>
                  <a:t>49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208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229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242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178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216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255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192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rgbClr val="FFFFFF"/>
                    </a:solidFill>
                  </a:rPr>
                  <a:t>0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0,0,0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br>
                  <a:rPr lang="en-US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49</a:t>
                </a:r>
                <a:br>
                  <a:rPr lang="ru-RU" sz="700" dirty="0">
                    <a:solidFill>
                      <a:schemeClr val="bg1"/>
                    </a:solidFill>
                  </a:rPr>
                </a:br>
                <a:r>
                  <a:rPr lang="ru-RU" sz="700" dirty="0">
                    <a:solidFill>
                      <a:schemeClr val="bg1"/>
                    </a:solidFill>
                  </a:rPr>
                  <a:t>60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bg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119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226</a:t>
                </a:r>
                <a:b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45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50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135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000000"/>
                    </a:solidFill>
                  </a:rPr>
                  <a:t>255</a:t>
                </a:r>
                <a:endParaRPr lang="ru-RU" sz="7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190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25</a:t>
                </a:r>
                <a:endParaRPr lang="ru-RU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ru-RU" sz="700" dirty="0">
                    <a:solidFill>
                      <a:schemeClr val="bg1"/>
                    </a:solidFill>
                  </a:rPr>
                  <a:t>1</a:t>
                </a:r>
                <a:r>
                  <a:rPr lang="en-US" sz="700" dirty="0">
                    <a:solidFill>
                      <a:schemeClr val="bg1"/>
                    </a:solidFill>
                  </a:rPr>
                  <a:t>40</a:t>
                </a:r>
                <a:endParaRPr lang="ru-RU" sz="700" dirty="0">
                  <a:solidFill>
                    <a:schemeClr val="bg1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chemeClr val="bg1"/>
                    </a:solidFill>
                  </a:rPr>
                  <a:t>250</a:t>
                </a:r>
                <a:endParaRPr lang="ru-RU" sz="7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250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120</a:t>
                </a:r>
                <a:endParaRPr lang="ru-RU" sz="700" dirty="0">
                  <a:solidFill>
                    <a:srgbClr val="FFFFFF"/>
                  </a:solidFill>
                </a:endParaRPr>
              </a:p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110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77903" tIns="38952" rIns="77903" bIns="38952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700" dirty="0">
                    <a:solidFill>
                      <a:srgbClr val="FFFFFF"/>
                    </a:solidFill>
                  </a:rPr>
                  <a:t>224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78</a:t>
                </a:r>
                <a:br>
                  <a:rPr lang="en-US" sz="700" dirty="0">
                    <a:solidFill>
                      <a:srgbClr val="FFFFFF"/>
                    </a:solidFill>
                  </a:rPr>
                </a:br>
                <a:r>
                  <a:rPr lang="en-US" sz="700" dirty="0">
                    <a:solidFill>
                      <a:srgbClr val="FFFFFF"/>
                    </a:solidFill>
                  </a:rPr>
                  <a:t>57</a:t>
                </a:r>
                <a:endParaRPr lang="ru-RU" sz="7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>
                    <a:solidFill>
                      <a:schemeClr val="bg1"/>
                    </a:solidFill>
                  </a:rPr>
                  <a:t>Основные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800" dirty="0" err="1">
                    <a:solidFill>
                      <a:schemeClr val="bg1"/>
                    </a:solidFill>
                  </a:rPr>
                  <a:t>Доп.цвета</a:t>
                </a:r>
                <a:endParaRPr lang="ru-RU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70%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50%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 w="31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rgbClr val="FFFFFF"/>
                    </a:solidFill>
                  </a:rPr>
                  <a:t>30%</a:t>
                </a:r>
                <a:endParaRPr lang="ru-RU" sz="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3175">
                <a:solidFill>
                  <a:srgbClr val="B2B2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ru-RU"/>
                </a:defPPr>
                <a:lvl1pPr marL="0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8958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779163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168745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558326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947908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337489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727071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116652" algn="l" defTabSz="779163" rtl="0" eaLnBrk="1" latinLnBrk="0" hangingPunct="1">
                  <a:defRPr sz="15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600" dirty="0">
                    <a:solidFill>
                      <a:schemeClr val="tx1"/>
                    </a:solidFill>
                  </a:rPr>
                  <a:t>10%</a:t>
                </a:r>
                <a:endParaRPr lang="ru-RU" sz="600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64" name="Объект 63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90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67" name="Слайд think-cell" r:id="rId8" imgW="270" imgH="270" progId="TCLayout.ActiveDocument.1">
                  <p:embed/>
                </p:oleObj>
              </mc:Choice>
              <mc:Fallback>
                <p:oleObj name="Слайд think-cell" r:id="rId8" imgW="270" imgH="270" progId="TCLayout.ActiveDocument.1">
                  <p:embed/>
                  <p:pic>
                    <p:nvPicPr>
                      <p:cNvPr id="64" name="Объект 6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Прямоугольник 64"/>
          <p:cNvSpPr/>
          <p:nvPr/>
        </p:nvSpPr>
        <p:spPr bwMode="auto"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" name="Picture 29"/>
          <p:cNvPicPr>
            <a:picLocks noChangeAspect="1"/>
          </p:cNvPicPr>
          <p:nvPr/>
        </p:nvPicPr>
        <p:blipFill>
          <a:blip r:embed="rId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44" y="4302594"/>
            <a:ext cx="1104679" cy="2088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Партнеры</a:t>
            </a:r>
            <a:r>
              <a:rPr lang="ru-RU" sz="1100" baseline="0" dirty="0">
                <a:solidFill>
                  <a:schemeClr val="bg1"/>
                </a:solidFill>
              </a:rPr>
              <a:t> для роста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266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8528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60" name="Слайд think-cell" r:id="rId4" imgW="530" imgH="531" progId="TCLayout.ActiveDocument.1">
                  <p:embed/>
                </p:oleObj>
              </mc:Choice>
              <mc:Fallback>
                <p:oleObj name="Слайд think-cell" r:id="rId4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4061171" y="2064543"/>
            <a:ext cx="203483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985578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276063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711696" y="1276063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2263771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6603996" y="1472242"/>
            <a:ext cx="2181229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7711246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1471" y="1131888"/>
            <a:ext cx="1764000" cy="1764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3371301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6301225" y="1131888"/>
            <a:ext cx="1764001" cy="1764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7147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3371301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6301225" y="2997199"/>
            <a:ext cx="2484000" cy="1554163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18702965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504892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4663714" y="1131888"/>
            <a:ext cx="1548001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6822535" y="1131888"/>
            <a:ext cx="1548000" cy="154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517591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4676408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6835224" y="2781300"/>
            <a:ext cx="1944000" cy="1589576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31217790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манда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Наша команда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endParaRPr lang="en-US"/>
          </a:p>
        </p:txBody>
      </p:sp>
      <p:sp>
        <p:nvSpPr>
          <p:cNvPr id="7" name="Рисунок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6071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8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2016053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Рисунок 12"/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3686036" y="1131888"/>
            <a:ext cx="1368001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14"/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5356019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Рисунок 18"/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7026000" y="1131888"/>
            <a:ext cx="1368000" cy="1368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43" hasCustomPrompt="1"/>
          </p:nvPr>
        </p:nvSpPr>
        <p:spPr>
          <a:xfrm>
            <a:off x="358774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0" name="Текст 23"/>
          <p:cNvSpPr>
            <a:spLocks noGrp="1"/>
          </p:cNvSpPr>
          <p:nvPr>
            <p:ph type="body" sz="quarter" idx="44" hasCustomPrompt="1"/>
          </p:nvPr>
        </p:nvSpPr>
        <p:spPr>
          <a:xfrm>
            <a:off x="2028752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1" name="Текст 23"/>
          <p:cNvSpPr>
            <a:spLocks noGrp="1"/>
          </p:cNvSpPr>
          <p:nvPr>
            <p:ph type="body" sz="quarter" idx="45" hasCustomPrompt="1"/>
          </p:nvPr>
        </p:nvSpPr>
        <p:spPr>
          <a:xfrm>
            <a:off x="3698730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2" name="Текст 23"/>
          <p:cNvSpPr>
            <a:spLocks noGrp="1"/>
          </p:cNvSpPr>
          <p:nvPr>
            <p:ph type="body" sz="quarter" idx="46" hasCustomPrompt="1"/>
          </p:nvPr>
        </p:nvSpPr>
        <p:spPr>
          <a:xfrm>
            <a:off x="5368708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  <p:sp>
        <p:nvSpPr>
          <p:cNvPr id="63" name="Текст 23"/>
          <p:cNvSpPr>
            <a:spLocks noGrp="1"/>
          </p:cNvSpPr>
          <p:nvPr>
            <p:ph type="body" sz="quarter" idx="47" hasCustomPrompt="1"/>
          </p:nvPr>
        </p:nvSpPr>
        <p:spPr>
          <a:xfrm>
            <a:off x="7038685" y="2637326"/>
            <a:ext cx="1368000" cy="173355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ru-RU" dirty="0"/>
              <a:t>Имя</a:t>
            </a:r>
            <a:br>
              <a:rPr lang="ru-RU" dirty="0"/>
            </a:br>
            <a:r>
              <a:rPr lang="ru-RU" dirty="0"/>
              <a:t>Фамилия</a:t>
            </a:r>
          </a:p>
          <a:p>
            <a:pPr lvl="2"/>
            <a:r>
              <a:rPr lang="ru-RU" dirty="0"/>
              <a:t>Должность</a:t>
            </a:r>
          </a:p>
          <a:p>
            <a:pPr lvl="3"/>
            <a:r>
              <a:rPr lang="ru-RU" dirty="0"/>
              <a:t>Наименование направления</a:t>
            </a:r>
          </a:p>
          <a:p>
            <a:pPr lvl="4"/>
            <a:r>
              <a:rPr lang="en-US" dirty="0"/>
              <a:t>email@sibur.ru</a:t>
            </a:r>
            <a:br>
              <a:rPr lang="en-US" dirty="0"/>
            </a:br>
            <a:r>
              <a:rPr lang="ru-RU" dirty="0"/>
              <a:t>+7 (495) 777 55 00</a:t>
            </a:r>
            <a:br>
              <a:rPr lang="ru-RU" dirty="0"/>
            </a:br>
            <a:r>
              <a:rPr lang="ru-RU" dirty="0"/>
              <a:t>доб. 00 00</a:t>
            </a:r>
          </a:p>
        </p:txBody>
      </p:sp>
    </p:spTree>
    <p:extLst>
      <p:ext uri="{BB962C8B-B14F-4D97-AF65-F5344CB8AC3E}">
        <p14:creationId xmlns:p14="http://schemas.microsoft.com/office/powerpoint/2010/main" val="417422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vmlDrawing" Target="../drawings/vmlDrawing1.v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3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vmlDrawing" Target="../drawings/vmlDrawing32.v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.emf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oleObject" Target="../embeddings/oleObject32.bin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0.xml"/><Relationship Id="rId34" Type="http://schemas.openxmlformats.org/officeDocument/2006/relationships/tags" Target="../tags/tag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vmlDrawing" Target="../drawings/vmlDrawing40.v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theme" Target="../theme/theme3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oleObject" Target="../embeddings/oleObject40.bin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tags" Target="../tags/tag43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vmlDrawing" Target="../drawings/vmlDrawing70.v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29" Type="http://schemas.openxmlformats.org/officeDocument/2006/relationships/oleObject" Target="../embeddings/oleObject70.bin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28" Type="http://schemas.openxmlformats.org/officeDocument/2006/relationships/tags" Target="../tags/tag74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Relationship Id="rId27" Type="http://schemas.openxmlformats.org/officeDocument/2006/relationships/tags" Target="../tags/tag73.xml"/><Relationship Id="rId30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oleObject" Target="../embeddings/oleObject96.bin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ags" Target="../tags/tag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tags" Target="../tags/tag100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95.v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5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23.xml"/><Relationship Id="rId34" Type="http://schemas.openxmlformats.org/officeDocument/2006/relationships/slideLayout" Target="../slideLayouts/slideLayout136.xml"/><Relationship Id="rId42" Type="http://schemas.openxmlformats.org/officeDocument/2006/relationships/slideLayout" Target="../slideLayouts/slideLayout144.xml"/><Relationship Id="rId47" Type="http://schemas.openxmlformats.org/officeDocument/2006/relationships/tags" Target="../tags/tag104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32" Type="http://schemas.openxmlformats.org/officeDocument/2006/relationships/slideLayout" Target="../slideLayouts/slideLayout134.xml"/><Relationship Id="rId37" Type="http://schemas.openxmlformats.org/officeDocument/2006/relationships/slideLayout" Target="../slideLayouts/slideLayout139.xml"/><Relationship Id="rId40" Type="http://schemas.openxmlformats.org/officeDocument/2006/relationships/slideLayout" Target="../slideLayouts/slideLayout142.xml"/><Relationship Id="rId45" Type="http://schemas.openxmlformats.org/officeDocument/2006/relationships/vmlDrawing" Target="../drawings/vmlDrawing97.v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28" Type="http://schemas.openxmlformats.org/officeDocument/2006/relationships/slideLayout" Target="../slideLayouts/slideLayout130.xml"/><Relationship Id="rId36" Type="http://schemas.openxmlformats.org/officeDocument/2006/relationships/slideLayout" Target="../slideLayouts/slideLayout138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33.xml"/><Relationship Id="rId44" Type="http://schemas.openxmlformats.org/officeDocument/2006/relationships/theme" Target="../theme/theme6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slideLayout" Target="../slideLayouts/slideLayout129.xml"/><Relationship Id="rId30" Type="http://schemas.openxmlformats.org/officeDocument/2006/relationships/slideLayout" Target="../slideLayouts/slideLayout132.xml"/><Relationship Id="rId35" Type="http://schemas.openxmlformats.org/officeDocument/2006/relationships/slideLayout" Target="../slideLayouts/slideLayout137.xml"/><Relationship Id="rId43" Type="http://schemas.openxmlformats.org/officeDocument/2006/relationships/slideLayout" Target="../slideLayouts/slideLayout145.xml"/><Relationship Id="rId48" Type="http://schemas.openxmlformats.org/officeDocument/2006/relationships/oleObject" Target="../embeddings/oleObject98.bin"/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27.xml"/><Relationship Id="rId33" Type="http://schemas.openxmlformats.org/officeDocument/2006/relationships/slideLayout" Target="../slideLayouts/slideLayout135.xml"/><Relationship Id="rId38" Type="http://schemas.openxmlformats.org/officeDocument/2006/relationships/slideLayout" Target="../slideLayouts/slideLayout140.xml"/><Relationship Id="rId46" Type="http://schemas.openxmlformats.org/officeDocument/2006/relationships/tags" Target="../tags/tag103.xml"/><Relationship Id="rId20" Type="http://schemas.openxmlformats.org/officeDocument/2006/relationships/slideLayout" Target="../slideLayouts/slideLayout122.xml"/><Relationship Id="rId41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0721311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Слайд think-cell" r:id="rId35" imgW="270" imgH="270" progId="TCLayout.ActiveDocument.1">
                  <p:embed/>
                </p:oleObj>
              </mc:Choice>
              <mc:Fallback>
                <p:oleObj name="Слайд think-cell" r:id="rId3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4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4918" y="4757635"/>
            <a:ext cx="329472" cy="19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8" y="4757635"/>
            <a:ext cx="5311574" cy="19855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grpSp>
        <p:nvGrpSpPr>
          <p:cNvPr id="6" name="Группа 5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272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36" r:id="rId3"/>
    <p:sldLayoutId id="2147484637" r:id="rId4"/>
    <p:sldLayoutId id="2147484638" r:id="rId5"/>
    <p:sldLayoutId id="2147484207" r:id="rId6"/>
    <p:sldLayoutId id="2147484559" r:id="rId7"/>
    <p:sldLayoutId id="2147484581" r:id="rId8"/>
    <p:sldLayoutId id="2147484560" r:id="rId9"/>
    <p:sldLayoutId id="2147484564" r:id="rId10"/>
    <p:sldLayoutId id="2147484566" r:id="rId11"/>
    <p:sldLayoutId id="2147484562" r:id="rId12"/>
    <p:sldLayoutId id="2147484574" r:id="rId13"/>
    <p:sldLayoutId id="2147484563" r:id="rId14"/>
    <p:sldLayoutId id="2147484583" r:id="rId15"/>
    <p:sldLayoutId id="2147484584" r:id="rId16"/>
    <p:sldLayoutId id="2147484561" r:id="rId17"/>
    <p:sldLayoutId id="2147484585" r:id="rId18"/>
    <p:sldLayoutId id="2147484565" r:id="rId19"/>
    <p:sldLayoutId id="2147484567" r:id="rId20"/>
    <p:sldLayoutId id="2147484580" r:id="rId21"/>
    <p:sldLayoutId id="2147484568" r:id="rId22"/>
    <p:sldLayoutId id="2147484582" r:id="rId23"/>
    <p:sldLayoutId id="2147484573" r:id="rId24"/>
    <p:sldLayoutId id="2147484572" r:id="rId25"/>
    <p:sldLayoutId id="2147484775" r:id="rId26"/>
    <p:sldLayoutId id="2147484776" r:id="rId27"/>
    <p:sldLayoutId id="2147484777" r:id="rId28"/>
    <p:sldLayoutId id="2147484774" r:id="rId29"/>
    <p:sldLayoutId id="2147484778" r:id="rId3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lang="ru-RU" sz="2000" b="1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0"/>
        </a:spcAft>
        <a:buClr>
          <a:schemeClr val="tx2"/>
        </a:buClr>
        <a:buFont typeface="Wingdings" charset="2"/>
        <a:buNone/>
        <a:defRPr sz="1400" b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200" b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0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9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80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3840">
          <p15:clr>
            <a:srgbClr val="F26B43"/>
          </p15:clr>
        </p15:guide>
        <p15:guide id="8" pos="1920">
          <p15:clr>
            <a:srgbClr val="F26B43"/>
          </p15:clr>
        </p15:guide>
        <p15:guide id="9" pos="4800">
          <p15:clr>
            <a:srgbClr val="F26B43"/>
          </p15:clr>
        </p15:guide>
        <p15:guide id="10" pos="960">
          <p15:clr>
            <a:srgbClr val="F26B43"/>
          </p15:clr>
        </p15:guide>
        <p15:guide id="11" pos="2880">
          <p15:clr>
            <a:srgbClr val="F26B43"/>
          </p15:clr>
        </p15:guide>
        <p15:guide id="12" orient="horz" pos="957">
          <p15:clr>
            <a:srgbClr val="F26B43"/>
          </p15:clr>
        </p15:guide>
        <p15:guide id="13" orient="horz" pos="1914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4" name="Слайд think-cell" r:id="rId14" imgW="270" imgH="270" progId="TCLayout.ActiveDocument.1">
                  <p:embed/>
                </p:oleObj>
              </mc:Choice>
              <mc:Fallback>
                <p:oleObj name="Слайд think-cell" r:id="rId14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3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31887"/>
            <a:ext cx="8426451" cy="341792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2" y="339723"/>
            <a:ext cx="8423271" cy="6829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2" y="4755453"/>
            <a:ext cx="322438" cy="20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0" name="Группа 29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79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80" r:id="rId8"/>
    <p:sldLayoutId id="2147484781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34"/>
            </p:custData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name="Слайд think-cell" r:id="rId36" imgW="270" imgH="270" progId="TCLayout.ActiveDocument.1">
                  <p:embed/>
                </p:oleObj>
              </mc:Choice>
              <mc:Fallback>
                <p:oleObj name="Слайд think-cell" r:id="rId36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5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4" y="1145282"/>
            <a:ext cx="8426451" cy="340128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3077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6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22" r:id="rId9"/>
    <p:sldLayoutId id="2147484711" r:id="rId10"/>
    <p:sldLayoutId id="2147484712" r:id="rId11"/>
    <p:sldLayoutId id="2147484713" r:id="rId12"/>
    <p:sldLayoutId id="2147484714" r:id="rId13"/>
    <p:sldLayoutId id="2147484715" r:id="rId14"/>
    <p:sldLayoutId id="2147484716" r:id="rId15"/>
    <p:sldLayoutId id="2147484740" r:id="rId16"/>
    <p:sldLayoutId id="2147484741" r:id="rId17"/>
    <p:sldLayoutId id="2147484742" r:id="rId18"/>
    <p:sldLayoutId id="2147484745" r:id="rId19"/>
    <p:sldLayoutId id="2147484746" r:id="rId20"/>
    <p:sldLayoutId id="2147484747" r:id="rId21"/>
    <p:sldLayoutId id="2147484748" r:id="rId22"/>
    <p:sldLayoutId id="2147484743" r:id="rId23"/>
    <p:sldLayoutId id="2147484744" r:id="rId24"/>
    <p:sldLayoutId id="2147484717" r:id="rId25"/>
    <p:sldLayoutId id="2147484718" r:id="rId26"/>
    <p:sldLayoutId id="2147484719" r:id="rId27"/>
    <p:sldLayoutId id="2147484720" r:id="rId28"/>
    <p:sldLayoutId id="2147484721" r:id="rId29"/>
    <p:sldLayoutId id="2147484797" r:id="rId30"/>
    <p:sldLayoutId id="2147484798" r:id="rId3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baseline="0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355684280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6" name="Слайд think-cell" r:id="rId29" imgW="270" imgH="270" progId="TCLayout.ActiveDocument.1">
                  <p:embed/>
                </p:oleObj>
              </mc:Choice>
              <mc:Fallback>
                <p:oleObj name="Слайд think-cell" r:id="rId29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28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52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6" r:id="rId2"/>
    <p:sldLayoutId id="2147484684" r:id="rId3"/>
    <p:sldLayoutId id="2147484686" r:id="rId4"/>
    <p:sldLayoutId id="2147484685" r:id="rId5"/>
    <p:sldLayoutId id="2147484672" r:id="rId6"/>
    <p:sldLayoutId id="2147484674" r:id="rId7"/>
    <p:sldLayoutId id="2147484673" r:id="rId8"/>
    <p:sldLayoutId id="2147484752" r:id="rId9"/>
    <p:sldLayoutId id="2147484753" r:id="rId10"/>
    <p:sldLayoutId id="2147484754" r:id="rId11"/>
    <p:sldLayoutId id="2147484675" r:id="rId12"/>
    <p:sldLayoutId id="2147484676" r:id="rId13"/>
    <p:sldLayoutId id="2147484751" r:id="rId14"/>
    <p:sldLayoutId id="2147484677" r:id="rId15"/>
    <p:sldLayoutId id="2147484749" r:id="rId16"/>
    <p:sldLayoutId id="2147484750" r:id="rId17"/>
    <p:sldLayoutId id="2147484681" r:id="rId18"/>
    <p:sldLayoutId id="2147484682" r:id="rId19"/>
    <p:sldLayoutId id="2147484683" r:id="rId20"/>
    <p:sldLayoutId id="2147484678" r:id="rId21"/>
    <p:sldLayoutId id="2147484679" r:id="rId22"/>
    <p:sldLayoutId id="2147484680" r:id="rId23"/>
    <p:sldLayoutId id="2147484779" r:id="rId2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4800">
          <p15:clr>
            <a:srgbClr val="F26B43"/>
          </p15:clr>
        </p15:guide>
        <p15:guide id="8" orient="horz" pos="1915">
          <p15:clr>
            <a:srgbClr val="F26B43"/>
          </p15:clr>
        </p15:guide>
        <p15:guide id="9" pos="3840">
          <p15:clr>
            <a:srgbClr val="F26B43"/>
          </p15:clr>
        </p15:guide>
        <p15:guide id="10" pos="960">
          <p15:clr>
            <a:srgbClr val="F26B43"/>
          </p15:clr>
        </p15:guide>
        <p15:guide id="11" pos="1920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6" name="Слайд think-cell" r:id="rId13" imgW="270" imgH="270" progId="TCLayout.ActiveDocument.1">
                  <p:embed/>
                </p:oleObj>
              </mc:Choice>
              <mc:Fallback>
                <p:oleObj name="Слайд think-cell" r:id="rId13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12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45282"/>
            <a:ext cx="8405216" cy="340128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3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95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3" name="Группа 32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9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55" r:id="rId2"/>
    <p:sldLayoutId id="2147484737" r:id="rId3"/>
    <p:sldLayoutId id="2147484736" r:id="rId4"/>
    <p:sldLayoutId id="2147484735" r:id="rId5"/>
    <p:sldLayoutId id="2147484734" r:id="rId6"/>
    <p:sldLayoutId id="2147484729" r:id="rId7"/>
    <p:sldLayoutId id="2147484730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Wingdings" charset="2"/>
        <a:buNone/>
        <a:defRPr lang="ru-RU" altLang="en-US" sz="1400" b="1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200" b="1" dirty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1000" b="1" dirty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altLang="en-US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62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91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A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1503372853"/>
              </p:ext>
            </p:extLst>
          </p:nvPr>
        </p:nvGraphicFramePr>
        <p:xfrm>
          <a:off x="1475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4" name="Слайд think-cell" r:id="rId48" imgW="270" imgH="270" progId="TCLayout.ActiveDocument.1">
                  <p:embed/>
                </p:oleObj>
              </mc:Choice>
              <mc:Fallback>
                <p:oleObj name="Слайд think-cell" r:id="rId48" imgW="270" imgH="270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475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47"/>
            </p:custDataLst>
          </p:nvPr>
        </p:nvSpPr>
        <p:spPr bwMode="auto">
          <a:xfrm>
            <a:off x="0" y="1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ru-RU" dirty="0"/>
              <a:t>Образец заголовка (заголовок не более 2 строк)</a:t>
            </a:r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774" y="4754388"/>
            <a:ext cx="323197" cy="20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800" b="1">
                <a:solidFill>
                  <a:schemeClr val="tx2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921528" y="4755454"/>
            <a:ext cx="5311643" cy="2007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340807" y="4755454"/>
            <a:ext cx="955492" cy="2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8774" y="1131889"/>
            <a:ext cx="8426451" cy="3414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buFont typeface="Wingdings" charset="2"/>
            </a:pPr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5" y="4783244"/>
            <a:ext cx="761990" cy="144000"/>
          </a:xfrm>
          <a:prstGeom prst="rect">
            <a:avLst/>
          </a:prstGeom>
          <a:effectLst/>
        </p:spPr>
      </p:pic>
      <p:grpSp>
        <p:nvGrpSpPr>
          <p:cNvPr id="32" name="Группа 31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140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</a:t>
              </a:r>
              <a:r>
                <a:rPr lang="en-US" sz="700" dirty="0">
                  <a:solidFill>
                    <a:srgbClr val="FFFFFF"/>
                  </a:solidFill>
                </a:rPr>
                <a:t>49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208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229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242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178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216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255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192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0,0,0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br>
                <a:rPr lang="en-US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49</a:t>
              </a:r>
              <a:br>
                <a:rPr lang="ru-RU" sz="700" dirty="0">
                  <a:solidFill>
                    <a:schemeClr val="bg1"/>
                  </a:solidFill>
                </a:rPr>
              </a:br>
              <a:r>
                <a:rPr lang="ru-RU" sz="700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bg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119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226</a:t>
              </a:r>
              <a:b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45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50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135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000000"/>
                  </a:solidFill>
                </a:rPr>
                <a:t>255</a:t>
              </a:r>
              <a:endParaRPr lang="ru-RU" sz="700" dirty="0">
                <a:solidFill>
                  <a:srgbClr val="000000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190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25</a:t>
              </a:r>
              <a:endParaRPr lang="ru-RU" sz="7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ru-RU" sz="700" dirty="0">
                  <a:solidFill>
                    <a:schemeClr val="bg1"/>
                  </a:solidFill>
                </a:rPr>
                <a:t>1</a:t>
              </a:r>
              <a:r>
                <a:rPr lang="en-US" sz="700" dirty="0">
                  <a:solidFill>
                    <a:schemeClr val="bg1"/>
                  </a:solidFill>
                </a:rPr>
                <a:t>40</a:t>
              </a:r>
              <a:endParaRPr lang="ru-RU" sz="700" dirty="0">
                <a:solidFill>
                  <a:schemeClr val="bg1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chemeClr val="bg1"/>
                  </a:solidFill>
                </a:rPr>
                <a:t>250</a:t>
              </a:r>
              <a:endParaRPr lang="ru-RU" sz="700" dirty="0">
                <a:solidFill>
                  <a:schemeClr val="bg1"/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250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120</a:t>
              </a:r>
              <a:endParaRPr lang="ru-RU" sz="700" dirty="0">
                <a:solidFill>
                  <a:srgbClr val="FFFFFF"/>
                </a:solidFill>
              </a:endParaRPr>
            </a:p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110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7903" tIns="38952" rIns="77903" bIns="38952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700" dirty="0">
                  <a:solidFill>
                    <a:srgbClr val="FFFFFF"/>
                  </a:solidFill>
                </a:rPr>
                <a:t>224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78</a:t>
              </a:r>
              <a:br>
                <a:rPr lang="en-US" sz="700" dirty="0">
                  <a:solidFill>
                    <a:srgbClr val="FFFFFF"/>
                  </a:solidFill>
                </a:rPr>
              </a:br>
              <a:r>
                <a:rPr lang="en-US" sz="700" dirty="0">
                  <a:solidFill>
                    <a:srgbClr val="FFFFFF"/>
                  </a:solidFill>
                </a:rPr>
                <a:t>57</a:t>
              </a:r>
              <a:endParaRPr lang="ru-RU" sz="700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/>
                <a:t>Основные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err="1"/>
                <a:t>Доп.цвета</a:t>
              </a:r>
              <a:endParaRPr lang="ru-RU" sz="800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70%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50%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rgbClr val="FFFFFF"/>
                  </a:solidFill>
                </a:rPr>
                <a:t>30%</a:t>
              </a:r>
              <a:endParaRPr lang="ru-RU" sz="600" dirty="0">
                <a:solidFill>
                  <a:srgbClr val="FFFFF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3175">
              <a:solidFill>
                <a:srgbClr val="B2B2B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ru-RU"/>
              </a:defPPr>
              <a:lvl1pPr marL="0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958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79163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68745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58326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47908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37489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27071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16652" algn="l" defTabSz="779163" rtl="0" eaLnBrk="1" latinLnBrk="0" hangingPunct="1">
                <a:defRPr sz="15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600" dirty="0">
                  <a:solidFill>
                    <a:schemeClr val="tx1"/>
                  </a:solidFill>
                </a:rPr>
                <a:t>10%</a:t>
              </a:r>
              <a:endParaRPr lang="ru-RU" sz="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18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612" r:id="rId2"/>
    <p:sldLayoutId id="2147484631" r:id="rId3"/>
    <p:sldLayoutId id="2147484635" r:id="rId4"/>
    <p:sldLayoutId id="2147484622" r:id="rId5"/>
    <p:sldLayoutId id="2147484621" r:id="rId6"/>
    <p:sldLayoutId id="2147484633" r:id="rId7"/>
    <p:sldLayoutId id="2147484615" r:id="rId8"/>
    <p:sldLayoutId id="2147484619" r:id="rId9"/>
    <p:sldLayoutId id="2147484617" r:id="rId10"/>
    <p:sldLayoutId id="2147484618" r:id="rId11"/>
    <p:sldLayoutId id="2147484614" r:id="rId12"/>
    <p:sldLayoutId id="2147484616" r:id="rId13"/>
    <p:sldLayoutId id="2147484620" r:id="rId14"/>
    <p:sldLayoutId id="2147484634" r:id="rId15"/>
    <p:sldLayoutId id="2147484695" r:id="rId16"/>
    <p:sldLayoutId id="2147484632" r:id="rId17"/>
    <p:sldLayoutId id="2147484696" r:id="rId18"/>
    <p:sldLayoutId id="2147484629" r:id="rId19"/>
    <p:sldLayoutId id="2147484670" r:id="rId20"/>
    <p:sldLayoutId id="2147484697" r:id="rId21"/>
    <p:sldLayoutId id="2147484698" r:id="rId22"/>
    <p:sldLayoutId id="2147484541" r:id="rId23"/>
    <p:sldLayoutId id="2147484613" r:id="rId24"/>
    <p:sldLayoutId id="2147484624" r:id="rId25"/>
    <p:sldLayoutId id="2147484623" r:id="rId26"/>
    <p:sldLayoutId id="2147484627" r:id="rId27"/>
    <p:sldLayoutId id="2147484628" r:id="rId28"/>
    <p:sldLayoutId id="2147484605" r:id="rId29"/>
    <p:sldLayoutId id="2147484542" r:id="rId30"/>
    <p:sldLayoutId id="2147484604" r:id="rId31"/>
    <p:sldLayoutId id="2147484663" r:id="rId32"/>
    <p:sldLayoutId id="2147484664" r:id="rId33"/>
    <p:sldLayoutId id="2147484665" r:id="rId34"/>
    <p:sldLayoutId id="2147484666" r:id="rId35"/>
    <p:sldLayoutId id="2147484667" r:id="rId36"/>
    <p:sldLayoutId id="2147484668" r:id="rId37"/>
    <p:sldLayoutId id="2147484543" r:id="rId38"/>
    <p:sldLayoutId id="2147484544" r:id="rId39"/>
    <p:sldLayoutId id="2147484756" r:id="rId40"/>
    <p:sldLayoutId id="2147484606" r:id="rId41"/>
    <p:sldLayoutId id="2147484757" r:id="rId42"/>
    <p:sldLayoutId id="2147484546" r:id="rId4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2000" b="1" dirty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09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4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None/>
        <a:defRPr lang="ru-RU" sz="1400" b="1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200" b="1" dirty="0" smtClean="0">
          <a:solidFill>
            <a:schemeClr val="tx2"/>
          </a:solidFill>
          <a:latin typeface="+mn-lt"/>
        </a:defRPr>
      </a:lvl2pPr>
      <a:lvl3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1000" dirty="0" smtClean="0">
          <a:solidFill>
            <a:schemeClr val="tx2"/>
          </a:solidFill>
          <a:latin typeface="+mn-lt"/>
        </a:defRPr>
      </a:lvl3pPr>
      <a:lvl4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900" dirty="0" smtClean="0">
          <a:solidFill>
            <a:schemeClr val="tx2"/>
          </a:solidFill>
          <a:latin typeface="+mn-lt"/>
        </a:defRPr>
      </a:lvl4pPr>
      <a:lvl5pPr marL="0" indent="0" algn="l" rtl="0" eaLnBrk="1" fontAlgn="base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lang="ru-RU" sz="800" dirty="0">
          <a:solidFill>
            <a:schemeClr val="tx2"/>
          </a:solidFill>
          <a:latin typeface="+mn-lt"/>
        </a:defRPr>
      </a:lvl5pPr>
      <a:lvl6pPr marL="1751445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5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6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76" indent="-26914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09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1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4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52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65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73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084" algn="l" defTabSz="7790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2880">
          <p15:clr>
            <a:srgbClr val="F26B43"/>
          </p15:clr>
        </p15:guide>
        <p15:guide id="8" pos="1920">
          <p15:clr>
            <a:srgbClr val="F26B43"/>
          </p15:clr>
        </p15:guide>
        <p15:guide id="9" pos="960">
          <p15:clr>
            <a:srgbClr val="F26B43"/>
          </p15:clr>
        </p15:guide>
        <p15:guide id="10" pos="3840">
          <p15:clr>
            <a:srgbClr val="F26B43"/>
          </p15:clr>
        </p15:guide>
        <p15:guide id="11" pos="4800">
          <p15:clr>
            <a:srgbClr val="F26B43"/>
          </p15:clr>
        </p15:guide>
        <p15:guide id="12" orient="horz" pos="1915">
          <p15:clr>
            <a:srgbClr val="F26B43"/>
          </p15:clr>
        </p15:guide>
        <p15:guide id="13" orient="horz" pos="645">
          <p15:clr>
            <a:srgbClr val="F26B43"/>
          </p15:clr>
        </p15:guide>
        <p15:guide id="14" orient="horz" pos="96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F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17E5C-CF02-3A70-A83C-85503B15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0DFB73-8AAB-F0D2-3775-35F466A71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1CBE7-1F75-5591-D781-58D0B682E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5B6A3F-FF14-3568-471A-255E1EF34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B87C99-63E4-FDC3-CEBB-BD674DD7F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2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801" r:id="rId2"/>
    <p:sldLayoutId id="2147484802" r:id="rId3"/>
    <p:sldLayoutId id="2147484803" r:id="rId4"/>
    <p:sldLayoutId id="2147484804" r:id="rId5"/>
    <p:sldLayoutId id="2147484805" r:id="rId6"/>
    <p:sldLayoutId id="2147484806" r:id="rId7"/>
    <p:sldLayoutId id="2147484807" r:id="rId8"/>
    <p:sldLayoutId id="2147484808" r:id="rId9"/>
    <p:sldLayoutId id="2147484809" r:id="rId10"/>
    <p:sldLayoutId id="2147484810" r:id="rId11"/>
    <p:sldLayoutId id="2147484811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24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186D-CBE8-9343-98A2-B22CA1B2B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854" y="2028944"/>
            <a:ext cx="7233335" cy="1790700"/>
          </a:xfrm>
        </p:spPr>
        <p:txBody>
          <a:bodyPr>
            <a:normAutofit/>
          </a:bodyPr>
          <a:lstStyle/>
          <a:p>
            <a:pPr algn="l"/>
            <a:r>
              <a:rPr lang="ru-RU" sz="4200" b="1" dirty="0">
                <a:solidFill>
                  <a:schemeClr val="bg1"/>
                </a:solidFill>
                <a:latin typeface="IBM Plex Mono" panose="020B0509050203000203" pitchFamily="49" charset="-52"/>
              </a:rPr>
              <a:t>Дата-каталог </a:t>
            </a:r>
            <a:r>
              <a:rPr lang="ru-RU" sz="4000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как единая точка входа в дата-платформу</a:t>
            </a:r>
          </a:p>
        </p:txBody>
      </p:sp>
      <p:pic>
        <p:nvPicPr>
          <p:cNvPr id="8" name="Рисунок 2" descr="Изображение выглядит как символ, логотип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E6FC3B1-C6C4-754A-811E-8F5E1AC66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84" y="1754058"/>
            <a:ext cx="564823" cy="564823"/>
          </a:xfrm>
          <a:prstGeom prst="rect">
            <a:avLst/>
          </a:prstGeom>
        </p:spPr>
      </p:pic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9B5F217A-3BE1-7249-9AC5-8282CA69A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38" r="40774"/>
          <a:stretch/>
        </p:blipFill>
        <p:spPr>
          <a:xfrm>
            <a:off x="3862552" y="0"/>
            <a:ext cx="5281448" cy="476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7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81FFF68-3BA8-5543-9462-F374CA58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47675"/>
            <a:ext cx="7886700" cy="9941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Основные достижения на текущий момент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0474F2-11EF-AD4D-8697-4F52CCA25E39}"/>
              </a:ext>
            </a:extLst>
          </p:cNvPr>
          <p:cNvSpPr/>
          <p:nvPr/>
        </p:nvSpPr>
        <p:spPr>
          <a:xfrm>
            <a:off x="464325" y="1492250"/>
            <a:ext cx="7140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Сокращение времени доступа к данным </a:t>
            </a:r>
            <a:r>
              <a:rPr lang="ru-RU" sz="1800" dirty="0">
                <a:solidFill>
                  <a:srgbClr val="42C76F"/>
                </a:solidFill>
                <a:latin typeface="IBM PLEX MONO" panose="020B0509050203000203" pitchFamily="49" charset="-52"/>
              </a:rPr>
              <a:t>с 20 </a:t>
            </a:r>
            <a:r>
              <a:rPr lang="ru-RU" sz="1800" dirty="0" err="1">
                <a:solidFill>
                  <a:srgbClr val="42C76F"/>
                </a:solidFill>
                <a:latin typeface="IBM PLEX MONO" panose="020B0509050203000203" pitchFamily="49" charset="-52"/>
              </a:rPr>
              <a:t>р.д</a:t>
            </a:r>
            <a:r>
              <a:rPr lang="ru-RU" sz="1800" dirty="0">
                <a:solidFill>
                  <a:srgbClr val="42C76F"/>
                </a:solidFill>
                <a:latin typeface="IBM PLEX MONO" panose="020B0509050203000203" pitchFamily="49" charset="-52"/>
              </a:rPr>
              <a:t>. до 15 минут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Исключение «рук» из раскатки ролевой модели </a:t>
            </a:r>
            <a:r>
              <a:rPr lang="ru-RU" sz="1800" dirty="0">
                <a:solidFill>
                  <a:srgbClr val="42C76F"/>
                </a:solidFill>
                <a:latin typeface="IBM PLEX MONO" panose="020B0509050203000203" pitchFamily="49" charset="-52"/>
              </a:rPr>
              <a:t>с 2,5 </a:t>
            </a:r>
            <a:r>
              <a:rPr lang="ru-RU" sz="1800" dirty="0" err="1">
                <a:solidFill>
                  <a:srgbClr val="42C76F"/>
                </a:solidFill>
                <a:latin typeface="IBM PLEX MONO" panose="020B0509050203000203" pitchFamily="49" charset="-52"/>
              </a:rPr>
              <a:t>р.д</a:t>
            </a:r>
            <a:r>
              <a:rPr lang="ru-RU" sz="1800" dirty="0">
                <a:solidFill>
                  <a:srgbClr val="42C76F"/>
                </a:solidFill>
                <a:latin typeface="IBM PLEX MONO" panose="020B0509050203000203" pitchFamily="49" charset="-52"/>
              </a:rPr>
              <a:t>. до  1,5 часа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Автоматизация создания </a:t>
            </a:r>
            <a:r>
              <a:rPr lang="en-US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DDS</a:t>
            </a: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1800" dirty="0">
                <a:solidFill>
                  <a:srgbClr val="42C76F"/>
                </a:solidFill>
                <a:latin typeface="IBM PLEX MONO" panose="020B0509050203000203" pitchFamily="49" charset="-52"/>
              </a:rPr>
              <a:t>с 15 </a:t>
            </a:r>
            <a:r>
              <a:rPr lang="ru-RU" sz="1800" dirty="0" err="1">
                <a:solidFill>
                  <a:srgbClr val="42C76F"/>
                </a:solidFill>
                <a:latin typeface="IBM PLEX MONO" panose="020B0509050203000203" pitchFamily="49" charset="-52"/>
              </a:rPr>
              <a:t>р.д</a:t>
            </a:r>
            <a:r>
              <a:rPr lang="ru-RU" sz="1800" dirty="0">
                <a:solidFill>
                  <a:srgbClr val="42C76F"/>
                </a:solidFill>
                <a:latin typeface="IBM PLEX MONO" panose="020B0509050203000203" pitchFamily="49" charset="-52"/>
              </a:rPr>
              <a:t>. до 1 </a:t>
            </a:r>
            <a:r>
              <a:rPr lang="ru-RU" sz="1800" dirty="0" err="1">
                <a:solidFill>
                  <a:srgbClr val="42C76F"/>
                </a:solidFill>
                <a:latin typeface="IBM PLEX MONO" panose="020B0509050203000203" pitchFamily="49" charset="-52"/>
              </a:rPr>
              <a:t>р.д</a:t>
            </a:r>
            <a:r>
              <a:rPr lang="ru-RU" sz="1800" dirty="0">
                <a:solidFill>
                  <a:srgbClr val="42C76F"/>
                </a:solidFill>
                <a:latin typeface="IBM PLEX MONO" panose="020B0509050203000203" pitchFamily="49" charset="-52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1800" dirty="0">
              <a:solidFill>
                <a:schemeClr val="bg1"/>
              </a:solidFill>
              <a:latin typeface="IBM PLEX MONO" panose="020B0509050203000203" pitchFamily="49" charset="-52"/>
            </a:endParaRPr>
          </a:p>
          <a:p>
            <a:endParaRPr lang="ru-RU" sz="1800" dirty="0">
              <a:solidFill>
                <a:schemeClr val="bg1"/>
              </a:solidFill>
              <a:latin typeface="IBM PLEX MONO" panose="020B0509050203000203" pitchFamily="49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8A219-60D8-0942-A34C-3E988480BE59}"/>
              </a:ext>
            </a:extLst>
          </p:cNvPr>
          <p:cNvSpPr txBox="1"/>
          <p:nvPr/>
        </p:nvSpPr>
        <p:spPr>
          <a:xfrm>
            <a:off x="8798198" y="4755754"/>
            <a:ext cx="3802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2C76F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2708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B5CFDE-C530-2B45-8A84-474468191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4" r="13093"/>
          <a:stretch/>
        </p:blipFill>
        <p:spPr>
          <a:xfrm>
            <a:off x="1300664" y="693480"/>
            <a:ext cx="2273644" cy="2266950"/>
          </a:xfrm>
          <a:prstGeom prst="ellipse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6A5B34-C6A1-D74B-AA5E-8F8930998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568695-9B49-6B47-9CB3-A085B5B16A84}"/>
              </a:ext>
            </a:extLst>
          </p:cNvPr>
          <p:cNvSpPr/>
          <p:nvPr/>
        </p:nvSpPr>
        <p:spPr>
          <a:xfrm>
            <a:off x="686780" y="2960429"/>
            <a:ext cx="36693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b="1" dirty="0" err="1">
                <a:solidFill>
                  <a:srgbClr val="42C76F"/>
                </a:solidFill>
                <a:latin typeface="IBM Plex Mono" panose="020B0509050203000203" pitchFamily="49" charset="-52"/>
              </a:rPr>
              <a:t>Шокуров</a:t>
            </a:r>
            <a:r>
              <a:rPr lang="ru-RU" sz="3300" b="1" dirty="0">
                <a:solidFill>
                  <a:srgbClr val="42C76F"/>
                </a:solidFill>
                <a:latin typeface="IBM Plex Mono" panose="020B0509050203000203" pitchFamily="49" charset="-52"/>
              </a:rPr>
              <a:t> Алексей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6F62F-5DB3-E14B-97BC-B02C37BA6912}"/>
              </a:ext>
            </a:extLst>
          </p:cNvPr>
          <p:cNvSpPr txBox="1"/>
          <p:nvPr/>
        </p:nvSpPr>
        <p:spPr>
          <a:xfrm>
            <a:off x="1051452" y="3560593"/>
            <a:ext cx="13036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US" dirty="0" err="1">
                <a:solidFill>
                  <a:schemeClr val="bg1"/>
                </a:solidFill>
              </a:rPr>
              <a:t>al_shokurov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4BE71-A94A-5641-9E2D-F375F676F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85" y="3613691"/>
            <a:ext cx="270067" cy="270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AEAA95-DBA9-DB4D-9E4B-5417F1692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71" r="2445" b="-1"/>
          <a:stretch/>
        </p:blipFill>
        <p:spPr>
          <a:xfrm>
            <a:off x="5500146" y="1140541"/>
            <a:ext cx="2886770" cy="290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8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C9B830B-0567-D441-AD97-B5AB651A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47675"/>
            <a:ext cx="7886700" cy="863600"/>
          </a:xfrm>
        </p:spPr>
        <p:txBody>
          <a:bodyPr anchor="t">
            <a:normAutofit fontScale="90000"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Что такое дата-платформа</a:t>
            </a:r>
            <a:r>
              <a:rPr lang="en-US" b="1" dirty="0">
                <a:solidFill>
                  <a:srgbClr val="42C76F"/>
                </a:solidFill>
                <a:latin typeface="IBM Plex Mono" panose="020B0509050203000203" pitchFamily="49" charset="-52"/>
              </a:rPr>
              <a:t> </a:t>
            </a:r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и что еще бывает?</a:t>
            </a:r>
          </a:p>
        </p:txBody>
      </p:sp>
      <p:sp>
        <p:nvSpPr>
          <p:cNvPr id="67" name="Прямоугольник 41">
            <a:extLst>
              <a:ext uri="{FF2B5EF4-FFF2-40B4-BE49-F238E27FC236}">
                <a16:creationId xmlns:a16="http://schemas.microsoft.com/office/drawing/2014/main" id="{3381EF74-F7F4-EB4F-A561-338E29A8C368}"/>
              </a:ext>
            </a:extLst>
          </p:cNvPr>
          <p:cNvSpPr/>
          <p:nvPr/>
        </p:nvSpPr>
        <p:spPr>
          <a:xfrm>
            <a:off x="2437796" y="1745724"/>
            <a:ext cx="360040" cy="19802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2785DF8-EDCD-9049-93E6-2B1ED169C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27DD34-6191-AC49-94C8-CB20E2FDF9EC}"/>
              </a:ext>
            </a:extLst>
          </p:cNvPr>
          <p:cNvSpPr txBox="1"/>
          <p:nvPr/>
        </p:nvSpPr>
        <p:spPr>
          <a:xfrm>
            <a:off x="573063" y="1704814"/>
            <a:ext cx="8793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Загрузка</a:t>
            </a:r>
          </a:p>
        </p:txBody>
      </p:sp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4FA3671C-BCF5-A843-A854-81615A71F0D5}"/>
              </a:ext>
            </a:extLst>
          </p:cNvPr>
          <p:cNvSpPr/>
          <p:nvPr/>
        </p:nvSpPr>
        <p:spPr>
          <a:xfrm>
            <a:off x="2217417" y="1135972"/>
            <a:ext cx="64973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Lake</a:t>
            </a:r>
            <a:endParaRPr lang="ru-RU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cxnSp>
        <p:nvCxnSpPr>
          <p:cNvPr id="14" name="Прямая соединительная линия 12">
            <a:extLst>
              <a:ext uri="{FF2B5EF4-FFF2-40B4-BE49-F238E27FC236}">
                <a16:creationId xmlns:a16="http://schemas.microsoft.com/office/drawing/2014/main" id="{23AF9223-90EF-1C46-88E0-7C28C8AAF547}"/>
              </a:ext>
            </a:extLst>
          </p:cNvPr>
          <p:cNvCxnSpPr/>
          <p:nvPr/>
        </p:nvCxnSpPr>
        <p:spPr>
          <a:xfrm flipV="1">
            <a:off x="695008" y="1612224"/>
            <a:ext cx="4536504" cy="2981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4">
            <a:extLst>
              <a:ext uri="{FF2B5EF4-FFF2-40B4-BE49-F238E27FC236}">
                <a16:creationId xmlns:a16="http://schemas.microsoft.com/office/drawing/2014/main" id="{8002448D-D316-864B-B2F9-6ECA1DB63DAE}"/>
              </a:ext>
            </a:extLst>
          </p:cNvPr>
          <p:cNvSpPr/>
          <p:nvPr/>
        </p:nvSpPr>
        <p:spPr>
          <a:xfrm>
            <a:off x="3021861" y="1132992"/>
            <a:ext cx="97552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Platform</a:t>
            </a:r>
            <a:endParaRPr lang="ru-RU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7" name="Прямоугольник 15">
            <a:extLst>
              <a:ext uri="{FF2B5EF4-FFF2-40B4-BE49-F238E27FC236}">
                <a16:creationId xmlns:a16="http://schemas.microsoft.com/office/drawing/2014/main" id="{69EFF2A8-7A8D-7347-97D9-0AEDB0F544A2}"/>
              </a:ext>
            </a:extLst>
          </p:cNvPr>
          <p:cNvSpPr/>
          <p:nvPr/>
        </p:nvSpPr>
        <p:spPr>
          <a:xfrm>
            <a:off x="782491" y="1144268"/>
            <a:ext cx="54598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Data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697AB6C-EC7A-464D-9C9B-A79D953643D3}"/>
              </a:ext>
            </a:extLst>
          </p:cNvPr>
          <p:cNvSpPr/>
          <p:nvPr/>
        </p:nvSpPr>
        <p:spPr>
          <a:xfrm>
            <a:off x="3920685" y="1132991"/>
            <a:ext cx="119173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Warehouse</a:t>
            </a:r>
            <a:endParaRPr lang="ru-RU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43AD96-F0BC-A442-8F40-253579190C4C}"/>
              </a:ext>
            </a:extLst>
          </p:cNvPr>
          <p:cNvSpPr txBox="1"/>
          <p:nvPr/>
        </p:nvSpPr>
        <p:spPr>
          <a:xfrm>
            <a:off x="550992" y="2189702"/>
            <a:ext cx="10604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Обработка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7F26BB99-079E-2D45-96F7-E718A34986EA}"/>
              </a:ext>
            </a:extLst>
          </p:cNvPr>
          <p:cNvSpPr txBox="1">
            <a:spLocks/>
          </p:cNvSpPr>
          <p:nvPr/>
        </p:nvSpPr>
        <p:spPr>
          <a:xfrm>
            <a:off x="364681" y="2458761"/>
            <a:ext cx="1800200" cy="2551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/>
            <a:r>
              <a:rPr lang="ru-RU" sz="1200" dirty="0">
                <a:solidFill>
                  <a:schemeClr val="bg1"/>
                </a:solidFill>
              </a:rPr>
              <a:t>Расшифровка</a:t>
            </a:r>
          </a:p>
          <a:p>
            <a:pPr marL="400050" indent="-285750"/>
            <a:r>
              <a:rPr lang="ru-RU" sz="1200" dirty="0" err="1">
                <a:solidFill>
                  <a:schemeClr val="bg1"/>
                </a:solidFill>
              </a:rPr>
              <a:t>Дедупликация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</a:rPr>
              <a:t>QA</a:t>
            </a:r>
            <a:endParaRPr lang="ru-RU" sz="1200" dirty="0">
              <a:solidFill>
                <a:schemeClr val="bg1"/>
              </a:solidFill>
            </a:endParaRPr>
          </a:p>
          <a:p>
            <a:pPr marL="400050" indent="-285750"/>
            <a:r>
              <a:rPr lang="ru-RU" sz="1200" dirty="0">
                <a:solidFill>
                  <a:schemeClr val="bg1"/>
                </a:solidFill>
              </a:rPr>
              <a:t>Унификация</a:t>
            </a:r>
          </a:p>
          <a:p>
            <a:pPr marL="400050" indent="-285750"/>
            <a:r>
              <a:rPr lang="ru-RU" sz="1200" dirty="0">
                <a:solidFill>
                  <a:schemeClr val="bg1"/>
                </a:solidFill>
              </a:rPr>
              <a:t>Интеграция (обеспечение целостности)</a:t>
            </a:r>
          </a:p>
          <a:p>
            <a:pPr marL="114300" indent="0">
              <a:buFont typeface="Arial" panose="020B0604020202020204" pitchFamily="34" charset="0"/>
              <a:buNone/>
            </a:pPr>
            <a:endParaRPr lang="ru-RU" sz="1200" dirty="0">
              <a:solidFill>
                <a:schemeClr val="bg1"/>
              </a:solidFill>
            </a:endParaRPr>
          </a:p>
          <a:p>
            <a:pPr marL="400050" indent="-285750"/>
            <a:r>
              <a:rPr lang="ru-RU" sz="1200" dirty="0">
                <a:solidFill>
                  <a:schemeClr val="bg1"/>
                </a:solidFill>
              </a:rPr>
              <a:t>Стандартизация запросов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C084C1-701E-574C-A305-FC75AAFF5095}"/>
              </a:ext>
            </a:extLst>
          </p:cNvPr>
          <p:cNvSpPr txBox="1"/>
          <p:nvPr/>
        </p:nvSpPr>
        <p:spPr>
          <a:xfrm>
            <a:off x="623000" y="3892540"/>
            <a:ext cx="12105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Интерфейсы</a:t>
            </a:r>
          </a:p>
        </p:txBody>
      </p:sp>
      <p:sp>
        <p:nvSpPr>
          <p:cNvPr id="54" name="Текст 7">
            <a:extLst>
              <a:ext uri="{FF2B5EF4-FFF2-40B4-BE49-F238E27FC236}">
                <a16:creationId xmlns:a16="http://schemas.microsoft.com/office/drawing/2014/main" id="{53C53E45-CCCD-9149-A65C-418F9944F1D6}"/>
              </a:ext>
            </a:extLst>
          </p:cNvPr>
          <p:cNvSpPr txBox="1">
            <a:spLocks/>
          </p:cNvSpPr>
          <p:nvPr/>
        </p:nvSpPr>
        <p:spPr>
          <a:xfrm>
            <a:off x="5295530" y="1374709"/>
            <a:ext cx="3649548" cy="3215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285750"/>
            <a:r>
              <a:rPr lang="ru-RU" sz="1600" dirty="0">
                <a:solidFill>
                  <a:srgbClr val="42C76F"/>
                </a:solidFill>
                <a:latin typeface="Roboto Slab" pitchFamily="2" charset="0"/>
                <a:ea typeface="Roboto Slab" pitchFamily="2" charset="0"/>
              </a:rPr>
              <a:t>Озеро</a:t>
            </a:r>
            <a:r>
              <a:rPr lang="ru-RU" sz="1400" b="1" dirty="0">
                <a:solidFill>
                  <a:schemeClr val="bg1"/>
                </a:solidFill>
              </a:rPr>
              <a:t> – </a:t>
            </a:r>
            <a:r>
              <a:rPr lang="ru-RU" sz="1400" dirty="0">
                <a:solidFill>
                  <a:schemeClr val="bg1"/>
                </a:solidFill>
              </a:rPr>
              <a:t>много грузим, но мало обрабатываем. Дорого </a:t>
            </a:r>
            <a:r>
              <a:rPr lang="ru-RU" sz="1400" i="1" dirty="0">
                <a:solidFill>
                  <a:schemeClr val="bg1"/>
                </a:solidFill>
              </a:rPr>
              <a:t>анализировать</a:t>
            </a:r>
            <a:r>
              <a:rPr lang="ru-RU" sz="1400" dirty="0">
                <a:solidFill>
                  <a:schemeClr val="bg1"/>
                </a:solidFill>
              </a:rPr>
              <a:t>. Есть риск получить болото.</a:t>
            </a:r>
            <a:endParaRPr lang="ru-RU" sz="1400" b="1" dirty="0">
              <a:solidFill>
                <a:schemeClr val="bg1"/>
              </a:solidFill>
            </a:endParaRPr>
          </a:p>
          <a:p>
            <a:pPr marL="400050" indent="-285750"/>
            <a:r>
              <a:rPr lang="ru-RU" sz="1600" dirty="0">
                <a:solidFill>
                  <a:srgbClr val="42C76F"/>
                </a:solidFill>
                <a:latin typeface="Roboto Slab" pitchFamily="2" charset="0"/>
                <a:ea typeface="Roboto Slab" pitchFamily="2" charset="0"/>
              </a:rPr>
              <a:t>Платформа</a:t>
            </a:r>
            <a:r>
              <a:rPr lang="ru-RU" sz="14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– </a:t>
            </a:r>
            <a:r>
              <a:rPr lang="ru-RU" sz="1400" dirty="0">
                <a:solidFill>
                  <a:schemeClr val="bg1"/>
                </a:solidFill>
              </a:rPr>
              <a:t>предварительная  обработка всё-таки производится, но данные не реинтегрируются (не проверяется, что все в единой модели). Дороже </a:t>
            </a:r>
            <a:r>
              <a:rPr lang="ru-RU" sz="1400" i="1" dirty="0">
                <a:solidFill>
                  <a:schemeClr val="bg1"/>
                </a:solidFill>
              </a:rPr>
              <a:t>интегрировать</a:t>
            </a:r>
            <a:r>
              <a:rPr lang="ru-RU" sz="1400" dirty="0">
                <a:solidFill>
                  <a:schemeClr val="bg1"/>
                </a:solidFill>
              </a:rPr>
              <a:t>, дешевле, чем в озере работать с данными.</a:t>
            </a:r>
            <a:endParaRPr lang="ru-RU" sz="1400" b="1" dirty="0">
              <a:solidFill>
                <a:schemeClr val="bg1"/>
              </a:solidFill>
            </a:endParaRPr>
          </a:p>
          <a:p>
            <a:pPr marL="400050" indent="-285750"/>
            <a:r>
              <a:rPr lang="ru-RU" sz="1600" dirty="0">
                <a:solidFill>
                  <a:srgbClr val="42C76F"/>
                </a:solidFill>
                <a:latin typeface="Roboto Slab" pitchFamily="2" charset="0"/>
                <a:ea typeface="Roboto Slab" pitchFamily="2" charset="0"/>
              </a:rPr>
              <a:t>Хранилище</a:t>
            </a:r>
            <a:r>
              <a:rPr lang="ru-RU" sz="1400" b="1" dirty="0">
                <a:solidFill>
                  <a:schemeClr val="bg1"/>
                </a:solidFill>
              </a:rPr>
              <a:t> – </a:t>
            </a:r>
            <a:r>
              <a:rPr lang="ru-RU" sz="1400" dirty="0">
                <a:solidFill>
                  <a:schemeClr val="bg1"/>
                </a:solidFill>
              </a:rPr>
              <a:t>данные проходят полный цикл интеграции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ru-RU" sz="1400" dirty="0">
                <a:solidFill>
                  <a:schemeClr val="bg1"/>
                </a:solidFill>
              </a:rPr>
              <a:t>описываются и выстраиваются в единую модель. Дешево </a:t>
            </a:r>
            <a:r>
              <a:rPr lang="ru-RU" sz="1400" i="1" dirty="0">
                <a:solidFill>
                  <a:schemeClr val="bg1"/>
                </a:solidFill>
              </a:rPr>
              <a:t>анализировать</a:t>
            </a:r>
            <a:r>
              <a:rPr lang="ru-RU" sz="1400" dirty="0">
                <a:solidFill>
                  <a:schemeClr val="bg1"/>
                </a:solidFill>
              </a:rPr>
              <a:t>, дорого </a:t>
            </a:r>
            <a:r>
              <a:rPr lang="ru-RU" sz="1400" i="1" dirty="0">
                <a:solidFill>
                  <a:schemeClr val="bg1"/>
                </a:solidFill>
              </a:rPr>
              <a:t>интегрировать</a:t>
            </a:r>
            <a:r>
              <a:rPr lang="ru-RU" sz="1400" dirty="0">
                <a:solidFill>
                  <a:schemeClr val="bg1"/>
                </a:solidFill>
              </a:rPr>
              <a:t> и менять.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pSp>
        <p:nvGrpSpPr>
          <p:cNvPr id="68" name="Группа 44">
            <a:extLst>
              <a:ext uri="{FF2B5EF4-FFF2-40B4-BE49-F238E27FC236}">
                <a16:creationId xmlns:a16="http://schemas.microsoft.com/office/drawing/2014/main" id="{586B60A1-985F-A045-BCA8-5FF18497C68C}"/>
              </a:ext>
            </a:extLst>
          </p:cNvPr>
          <p:cNvGrpSpPr/>
          <p:nvPr/>
        </p:nvGrpSpPr>
        <p:grpSpPr>
          <a:xfrm>
            <a:off x="2187968" y="1781096"/>
            <a:ext cx="2609525" cy="219814"/>
            <a:chOff x="1216381" y="1386076"/>
            <a:chExt cx="6459488" cy="219814"/>
          </a:xfrm>
        </p:grpSpPr>
        <p:cxnSp>
          <p:nvCxnSpPr>
            <p:cNvPr id="69" name="Прямая соединительная линия 37">
              <a:extLst>
                <a:ext uri="{FF2B5EF4-FFF2-40B4-BE49-F238E27FC236}">
                  <a16:creationId xmlns:a16="http://schemas.microsoft.com/office/drawing/2014/main" id="{CE805038-731C-1544-9A77-CCE369328EBA}"/>
                </a:ext>
              </a:extLst>
            </p:cNvPr>
            <p:cNvCxnSpPr/>
            <p:nvPr/>
          </p:nvCxnSpPr>
          <p:spPr>
            <a:xfrm>
              <a:off x="1216381" y="1488926"/>
              <a:ext cx="5810902" cy="0"/>
            </a:xfrm>
            <a:prstGeom prst="line">
              <a:avLst/>
            </a:prstGeom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Прямоугольник 40">
              <a:extLst>
                <a:ext uri="{FF2B5EF4-FFF2-40B4-BE49-F238E27FC236}">
                  <a16:creationId xmlns:a16="http://schemas.microsoft.com/office/drawing/2014/main" id="{7574F871-E1D3-FC44-BE0D-CC56AD86B2A2}"/>
                </a:ext>
              </a:extLst>
            </p:cNvPr>
            <p:cNvSpPr/>
            <p:nvPr/>
          </p:nvSpPr>
          <p:spPr>
            <a:xfrm>
              <a:off x="1963414" y="1386076"/>
              <a:ext cx="891126" cy="1980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1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E119F673-C10D-ED47-8732-50A5C011A86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918" y="1389915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AE1C1CAF-BC04-3C4E-8311-BE48DA6C50BA}"/>
                </a:ext>
              </a:extLst>
            </p:cNvPr>
            <p:cNvSpPr/>
            <p:nvPr/>
          </p:nvSpPr>
          <p:spPr>
            <a:xfrm>
              <a:off x="4353608" y="1402491"/>
              <a:ext cx="891225" cy="1980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245A151D-60C0-3740-8EA5-562C7D4FEC4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549" y="1402491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F17FD965-4241-C14E-984A-0FC0B3EFBB9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750" y="1407868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Группа 82">
            <a:extLst>
              <a:ext uri="{FF2B5EF4-FFF2-40B4-BE49-F238E27FC236}">
                <a16:creationId xmlns:a16="http://schemas.microsoft.com/office/drawing/2014/main" id="{7EC880F2-618D-C74E-B1BB-2FA070B1BB4A}"/>
              </a:ext>
            </a:extLst>
          </p:cNvPr>
          <p:cNvGrpSpPr/>
          <p:nvPr/>
        </p:nvGrpSpPr>
        <p:grpSpPr>
          <a:xfrm>
            <a:off x="2187968" y="2554742"/>
            <a:ext cx="2609525" cy="219814"/>
            <a:chOff x="1216381" y="1386076"/>
            <a:chExt cx="6459488" cy="219814"/>
          </a:xfrm>
        </p:grpSpPr>
        <p:cxnSp>
          <p:nvCxnSpPr>
            <p:cNvPr id="76" name="Прямая соединительная линия 83">
              <a:extLst>
                <a:ext uri="{FF2B5EF4-FFF2-40B4-BE49-F238E27FC236}">
                  <a16:creationId xmlns:a16="http://schemas.microsoft.com/office/drawing/2014/main" id="{424DB706-D0DA-D745-A3C7-74AF5B576928}"/>
                </a:ext>
              </a:extLst>
            </p:cNvPr>
            <p:cNvCxnSpPr/>
            <p:nvPr/>
          </p:nvCxnSpPr>
          <p:spPr>
            <a:xfrm>
              <a:off x="1216381" y="1488926"/>
              <a:ext cx="5810902" cy="0"/>
            </a:xfrm>
            <a:prstGeom prst="line">
              <a:avLst/>
            </a:prstGeom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рямоугольник 84">
              <a:extLst>
                <a:ext uri="{FF2B5EF4-FFF2-40B4-BE49-F238E27FC236}">
                  <a16:creationId xmlns:a16="http://schemas.microsoft.com/office/drawing/2014/main" id="{830067B8-A6CC-054C-B64A-01A2C04127B8}"/>
                </a:ext>
              </a:extLst>
            </p:cNvPr>
            <p:cNvSpPr/>
            <p:nvPr/>
          </p:nvSpPr>
          <p:spPr>
            <a:xfrm>
              <a:off x="1963414" y="1386076"/>
              <a:ext cx="891126" cy="1980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1C242CE7-3283-9E4D-A2D9-7057637EE43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918" y="1389915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Прямоугольник 86">
              <a:extLst>
                <a:ext uri="{FF2B5EF4-FFF2-40B4-BE49-F238E27FC236}">
                  <a16:creationId xmlns:a16="http://schemas.microsoft.com/office/drawing/2014/main" id="{1D698669-9954-194A-84C1-B0F0C973B369}"/>
                </a:ext>
              </a:extLst>
            </p:cNvPr>
            <p:cNvSpPr/>
            <p:nvPr/>
          </p:nvSpPr>
          <p:spPr>
            <a:xfrm>
              <a:off x="4353608" y="1402491"/>
              <a:ext cx="891225" cy="1980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BBE8FF35-AF14-D042-873F-2309EFBC7F4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549" y="1402491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6BDFA5C9-7E91-7C41-9ECB-A76728C2314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750" y="1407868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Группа 89">
            <a:extLst>
              <a:ext uri="{FF2B5EF4-FFF2-40B4-BE49-F238E27FC236}">
                <a16:creationId xmlns:a16="http://schemas.microsoft.com/office/drawing/2014/main" id="{6C0C6D88-BED0-8043-A9C5-58E1A9C19101}"/>
              </a:ext>
            </a:extLst>
          </p:cNvPr>
          <p:cNvGrpSpPr/>
          <p:nvPr/>
        </p:nvGrpSpPr>
        <p:grpSpPr>
          <a:xfrm>
            <a:off x="2187968" y="2841543"/>
            <a:ext cx="2609525" cy="203399"/>
            <a:chOff x="1216381" y="1402491"/>
            <a:chExt cx="6459488" cy="203399"/>
          </a:xfrm>
        </p:grpSpPr>
        <p:cxnSp>
          <p:nvCxnSpPr>
            <p:cNvPr id="83" name="Прямая соединительная линия 90">
              <a:extLst>
                <a:ext uri="{FF2B5EF4-FFF2-40B4-BE49-F238E27FC236}">
                  <a16:creationId xmlns:a16="http://schemas.microsoft.com/office/drawing/2014/main" id="{4556970A-846A-4441-AF52-C1E4BF3F4B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6381" y="1488926"/>
              <a:ext cx="5810902" cy="12576"/>
            </a:xfrm>
            <a:prstGeom prst="line">
              <a:avLst/>
            </a:prstGeom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Прямоугольник 93">
              <a:extLst>
                <a:ext uri="{FF2B5EF4-FFF2-40B4-BE49-F238E27FC236}">
                  <a16:creationId xmlns:a16="http://schemas.microsoft.com/office/drawing/2014/main" id="{B43B51F8-9F81-C54F-9980-1F2485080043}"/>
                </a:ext>
              </a:extLst>
            </p:cNvPr>
            <p:cNvSpPr/>
            <p:nvPr/>
          </p:nvSpPr>
          <p:spPr>
            <a:xfrm>
              <a:off x="4353608" y="1402491"/>
              <a:ext cx="891225" cy="1980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C6B482F0-57D3-7C4B-881C-BBA181F3FDE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549" y="1402491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F43617C1-E71B-B443-9A1B-59CE37CFCD4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750" y="1407868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Группа 103">
            <a:extLst>
              <a:ext uri="{FF2B5EF4-FFF2-40B4-BE49-F238E27FC236}">
                <a16:creationId xmlns:a16="http://schemas.microsoft.com/office/drawing/2014/main" id="{1974DD18-88FB-E24D-B153-5B12C8EC85C3}"/>
              </a:ext>
            </a:extLst>
          </p:cNvPr>
          <p:cNvGrpSpPr/>
          <p:nvPr/>
        </p:nvGrpSpPr>
        <p:grpSpPr>
          <a:xfrm>
            <a:off x="2187968" y="3104640"/>
            <a:ext cx="2609525" cy="203399"/>
            <a:chOff x="1216381" y="1402491"/>
            <a:chExt cx="6459488" cy="203399"/>
          </a:xfrm>
        </p:grpSpPr>
        <p:cxnSp>
          <p:nvCxnSpPr>
            <p:cNvPr id="88" name="Прямая соединительная линия 104">
              <a:extLst>
                <a:ext uri="{FF2B5EF4-FFF2-40B4-BE49-F238E27FC236}">
                  <a16:creationId xmlns:a16="http://schemas.microsoft.com/office/drawing/2014/main" id="{21A1285A-C6B6-9A48-9FD3-970F3BF461C0}"/>
                </a:ext>
              </a:extLst>
            </p:cNvPr>
            <p:cNvCxnSpPr/>
            <p:nvPr/>
          </p:nvCxnSpPr>
          <p:spPr>
            <a:xfrm>
              <a:off x="1216381" y="1488926"/>
              <a:ext cx="5810902" cy="0"/>
            </a:xfrm>
            <a:prstGeom prst="line">
              <a:avLst/>
            </a:prstGeom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Прямоугольник 107">
              <a:extLst>
                <a:ext uri="{FF2B5EF4-FFF2-40B4-BE49-F238E27FC236}">
                  <a16:creationId xmlns:a16="http://schemas.microsoft.com/office/drawing/2014/main" id="{593330DA-AC6D-1645-A497-86B8F3590680}"/>
                </a:ext>
              </a:extLst>
            </p:cNvPr>
            <p:cNvSpPr/>
            <p:nvPr/>
          </p:nvSpPr>
          <p:spPr>
            <a:xfrm>
              <a:off x="4353608" y="1402491"/>
              <a:ext cx="891225" cy="1980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F9669765-F06E-FC41-BB9C-BD87C4CAA0D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750" y="1407868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Группа 110">
            <a:extLst>
              <a:ext uri="{FF2B5EF4-FFF2-40B4-BE49-F238E27FC236}">
                <a16:creationId xmlns:a16="http://schemas.microsoft.com/office/drawing/2014/main" id="{BE8E5C5A-D58F-9147-AE2E-888328279F2C}"/>
              </a:ext>
            </a:extLst>
          </p:cNvPr>
          <p:cNvGrpSpPr/>
          <p:nvPr/>
        </p:nvGrpSpPr>
        <p:grpSpPr>
          <a:xfrm>
            <a:off x="2187968" y="3447613"/>
            <a:ext cx="2609525" cy="198022"/>
            <a:chOff x="1216381" y="1407868"/>
            <a:chExt cx="6459488" cy="198022"/>
          </a:xfrm>
        </p:grpSpPr>
        <p:cxnSp>
          <p:nvCxnSpPr>
            <p:cNvPr id="92" name="Прямая соединительная линия 111">
              <a:extLst>
                <a:ext uri="{FF2B5EF4-FFF2-40B4-BE49-F238E27FC236}">
                  <a16:creationId xmlns:a16="http://schemas.microsoft.com/office/drawing/2014/main" id="{DD903CAE-DFE7-2D4D-9A3C-9349C2A187B0}"/>
                </a:ext>
              </a:extLst>
            </p:cNvPr>
            <p:cNvCxnSpPr/>
            <p:nvPr/>
          </p:nvCxnSpPr>
          <p:spPr>
            <a:xfrm>
              <a:off x="1216381" y="1488926"/>
              <a:ext cx="5810902" cy="0"/>
            </a:xfrm>
            <a:prstGeom prst="line">
              <a:avLst/>
            </a:prstGeom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5038F2C3-5CEE-564D-8E66-75A4A80AFBA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750" y="1407868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Группа 118">
            <a:extLst>
              <a:ext uri="{FF2B5EF4-FFF2-40B4-BE49-F238E27FC236}">
                <a16:creationId xmlns:a16="http://schemas.microsoft.com/office/drawing/2014/main" id="{9040FA2F-2DAE-4240-9D31-BE3533993247}"/>
              </a:ext>
            </a:extLst>
          </p:cNvPr>
          <p:cNvGrpSpPr/>
          <p:nvPr/>
        </p:nvGrpSpPr>
        <p:grpSpPr>
          <a:xfrm>
            <a:off x="2217417" y="4202153"/>
            <a:ext cx="2580076" cy="203399"/>
            <a:chOff x="1289278" y="1402491"/>
            <a:chExt cx="6386591" cy="203399"/>
          </a:xfrm>
        </p:grpSpPr>
        <p:cxnSp>
          <p:nvCxnSpPr>
            <p:cNvPr id="95" name="Прямая соединительная линия 119">
              <a:extLst>
                <a:ext uri="{FF2B5EF4-FFF2-40B4-BE49-F238E27FC236}">
                  <a16:creationId xmlns:a16="http://schemas.microsoft.com/office/drawing/2014/main" id="{28A41DED-240A-E548-A68F-39CB7138E5E4}"/>
                </a:ext>
              </a:extLst>
            </p:cNvPr>
            <p:cNvCxnSpPr>
              <a:cxnSpLocks/>
            </p:cNvCxnSpPr>
            <p:nvPr/>
          </p:nvCxnSpPr>
          <p:spPr>
            <a:xfrm>
              <a:off x="1289278" y="1488926"/>
              <a:ext cx="5738005" cy="0"/>
            </a:xfrm>
            <a:prstGeom prst="line">
              <a:avLst/>
            </a:prstGeom>
            <a:ln w="3175"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Прямоугольник 120">
              <a:extLst>
                <a:ext uri="{FF2B5EF4-FFF2-40B4-BE49-F238E27FC236}">
                  <a16:creationId xmlns:a16="http://schemas.microsoft.com/office/drawing/2014/main" id="{18C8BC8B-3672-C641-AE2F-4E94FF474776}"/>
                </a:ext>
              </a:extLst>
            </p:cNvPr>
            <p:cNvSpPr/>
            <p:nvPr/>
          </p:nvSpPr>
          <p:spPr>
            <a:xfrm>
              <a:off x="4353608" y="1402491"/>
              <a:ext cx="891225" cy="1980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6A26D234-27FA-1C40-A46C-A25E17046D7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549" y="1402491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" descr="C:\Users\volodindv\Downloads\icons\icons8-одобрено-480 (1).png">
              <a:extLst>
                <a:ext uri="{FF2B5EF4-FFF2-40B4-BE49-F238E27FC236}">
                  <a16:creationId xmlns:a16="http://schemas.microsoft.com/office/drawing/2014/main" id="{69414764-8C6E-EC42-8805-076DA76A36C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750" y="1407868"/>
              <a:ext cx="490119" cy="198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9" name="Picture 3" descr="C:\Users\volodindv\Downloads\icons\icons8-внимание-480.png">
            <a:extLst>
              <a:ext uri="{FF2B5EF4-FFF2-40B4-BE49-F238E27FC236}">
                <a16:creationId xmlns:a16="http://schemas.microsoft.com/office/drawing/2014/main" id="{93BEFCEA-315D-A94A-96DD-D3C75538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05" y="3111950"/>
            <a:ext cx="198000" cy="1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0E66BDCD-FD81-F34E-B403-A9B298E2FC2E}"/>
              </a:ext>
            </a:extLst>
          </p:cNvPr>
          <p:cNvSpPr txBox="1"/>
          <p:nvPr/>
        </p:nvSpPr>
        <p:spPr>
          <a:xfrm>
            <a:off x="8851363" y="4755754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2C76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08683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B3768-D5C3-B24A-97A1-51F968C4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29925"/>
            <a:ext cx="7886700" cy="881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Основные элементы хранения данных</a:t>
            </a:r>
          </a:p>
        </p:txBody>
      </p:sp>
      <p:sp>
        <p:nvSpPr>
          <p:cNvPr id="5" name="Блок-схема: магнитный диск 16">
            <a:extLst>
              <a:ext uri="{FF2B5EF4-FFF2-40B4-BE49-F238E27FC236}">
                <a16:creationId xmlns:a16="http://schemas.microsoft.com/office/drawing/2014/main" id="{DAB0BDED-878F-AE4B-95CC-D5359B6B1EDF}"/>
              </a:ext>
            </a:extLst>
          </p:cNvPr>
          <p:cNvSpPr/>
          <p:nvPr/>
        </p:nvSpPr>
        <p:spPr bwMode="auto">
          <a:xfrm>
            <a:off x="3881978" y="4348442"/>
            <a:ext cx="1544128" cy="556058"/>
          </a:xfrm>
          <a:prstGeom prst="flowChartMagneticDisk">
            <a:avLst/>
          </a:prstGeom>
          <a:solidFill>
            <a:srgbClr val="B2D2D8"/>
          </a:solidFill>
          <a:ln w="9525" cap="flat" cmpd="sng" algn="ctr">
            <a:solidFill>
              <a:schemeClr val="tx1">
                <a:alpha val="9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Arial" charset="0"/>
            </a:endParaRPr>
          </a:p>
        </p:txBody>
      </p:sp>
      <p:sp>
        <p:nvSpPr>
          <p:cNvPr id="6" name="Дата 2">
            <a:extLst>
              <a:ext uri="{FF2B5EF4-FFF2-40B4-BE49-F238E27FC236}">
                <a16:creationId xmlns:a16="http://schemas.microsoft.com/office/drawing/2014/main" id="{DF6A243D-E6F6-C84E-B345-197ECE4DA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2038" y="6469470"/>
            <a:ext cx="813998" cy="234231"/>
          </a:xfrm>
        </p:spPr>
        <p:txBody>
          <a:bodyPr/>
          <a:lstStyle/>
          <a:p>
            <a:fld id="{9D680A53-599C-4607-8875-050A3D3F98E2}" type="datetime1">
              <a:rPr lang="ru-RU" smtClean="0">
                <a:solidFill>
                  <a:srgbClr val="008C95"/>
                </a:solidFill>
              </a:rPr>
              <a:t>30.10.2023</a:t>
            </a:fld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5778A057-14A5-9544-AB64-1A37031765D5}"/>
              </a:ext>
            </a:extLst>
          </p:cNvPr>
          <p:cNvSpPr txBox="1">
            <a:spLocks/>
          </p:cNvSpPr>
          <p:nvPr/>
        </p:nvSpPr>
        <p:spPr>
          <a:xfrm>
            <a:off x="9179045" y="6392551"/>
            <a:ext cx="471821" cy="311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778986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949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8986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479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7972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464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6957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6450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5943" algn="l" defTabSz="778986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BD563E-B0D3-447F-AFD2-910202E21ABB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8" name="Блок-схема: магнитный диск 14">
            <a:extLst>
              <a:ext uri="{FF2B5EF4-FFF2-40B4-BE49-F238E27FC236}">
                <a16:creationId xmlns:a16="http://schemas.microsoft.com/office/drawing/2014/main" id="{8E914280-94FE-3740-AF0E-60405BD789C6}"/>
              </a:ext>
            </a:extLst>
          </p:cNvPr>
          <p:cNvSpPr/>
          <p:nvPr/>
        </p:nvSpPr>
        <p:spPr bwMode="auto">
          <a:xfrm>
            <a:off x="3795680" y="4273161"/>
            <a:ext cx="1544128" cy="556058"/>
          </a:xfrm>
          <a:prstGeom prst="flowChartMagneticDisk">
            <a:avLst/>
          </a:prstGeom>
          <a:solidFill>
            <a:srgbClr val="B2D2D8"/>
          </a:solidFill>
          <a:ln w="9525" cap="flat" cmpd="sng" algn="ctr">
            <a:solidFill>
              <a:schemeClr val="tx1">
                <a:alpha val="9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Arial" charset="0"/>
            </a:endParaRPr>
          </a:p>
        </p:txBody>
      </p:sp>
      <p:sp>
        <p:nvSpPr>
          <p:cNvPr id="9" name="Блок-схема: магнитный диск 15">
            <a:extLst>
              <a:ext uri="{FF2B5EF4-FFF2-40B4-BE49-F238E27FC236}">
                <a16:creationId xmlns:a16="http://schemas.microsoft.com/office/drawing/2014/main" id="{18F01997-0E8A-2F4A-B4BE-FDBEC6557757}"/>
              </a:ext>
            </a:extLst>
          </p:cNvPr>
          <p:cNvSpPr/>
          <p:nvPr/>
        </p:nvSpPr>
        <p:spPr bwMode="auto">
          <a:xfrm>
            <a:off x="3705709" y="4194189"/>
            <a:ext cx="1544128" cy="556058"/>
          </a:xfrm>
          <a:prstGeom prst="flowChartMagneticDisk">
            <a:avLst/>
          </a:prstGeom>
          <a:solidFill>
            <a:srgbClr val="B2D2D8"/>
          </a:solidFill>
          <a:ln w="9525" cap="flat" cmpd="sng" algn="ctr">
            <a:solidFill>
              <a:schemeClr val="tx1">
                <a:alpha val="9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charset="0"/>
              </a:rPr>
              <a:t>Источники</a:t>
            </a:r>
          </a:p>
        </p:txBody>
      </p:sp>
      <p:sp>
        <p:nvSpPr>
          <p:cNvPr id="10" name="Блок-схема: магнитный диск 17">
            <a:extLst>
              <a:ext uri="{FF2B5EF4-FFF2-40B4-BE49-F238E27FC236}">
                <a16:creationId xmlns:a16="http://schemas.microsoft.com/office/drawing/2014/main" id="{44343144-B39C-3C40-9758-D272836D318A}"/>
              </a:ext>
            </a:extLst>
          </p:cNvPr>
          <p:cNvSpPr/>
          <p:nvPr/>
        </p:nvSpPr>
        <p:spPr bwMode="auto">
          <a:xfrm>
            <a:off x="3243880" y="3335811"/>
            <a:ext cx="2448464" cy="612648"/>
          </a:xfrm>
          <a:prstGeom prst="flowChartMagneticDis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latin typeface="Arial" charset="0"/>
              </a:rPr>
              <a:t>Staging</a:t>
            </a:r>
            <a:endParaRPr lang="ru-RU" sz="1800" b="1" dirty="0">
              <a:latin typeface="Arial" charset="0"/>
            </a:endParaRPr>
          </a:p>
        </p:txBody>
      </p:sp>
      <p:cxnSp>
        <p:nvCxnSpPr>
          <p:cNvPr id="11" name="Прямая со стрелкой 19">
            <a:extLst>
              <a:ext uri="{FF2B5EF4-FFF2-40B4-BE49-F238E27FC236}">
                <a16:creationId xmlns:a16="http://schemas.microsoft.com/office/drawing/2014/main" id="{FD3E5D3C-2EDE-6144-9BCF-A6F88CA33F10}"/>
              </a:ext>
            </a:extLst>
          </p:cNvPr>
          <p:cNvCxnSpPr>
            <a:stCxn id="9" idx="1"/>
            <a:endCxn id="10" idx="3"/>
          </p:cNvCxnSpPr>
          <p:nvPr/>
        </p:nvCxnSpPr>
        <p:spPr bwMode="auto">
          <a:xfrm flipH="1" flipV="1">
            <a:off x="4468112" y="3948459"/>
            <a:ext cx="9661" cy="2457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Блок-схема: магнитный диск 20">
            <a:extLst>
              <a:ext uri="{FF2B5EF4-FFF2-40B4-BE49-F238E27FC236}">
                <a16:creationId xmlns:a16="http://schemas.microsoft.com/office/drawing/2014/main" id="{A19EBDA5-A716-E745-B3C2-1B6E2E1891D7}"/>
              </a:ext>
            </a:extLst>
          </p:cNvPr>
          <p:cNvSpPr/>
          <p:nvPr/>
        </p:nvSpPr>
        <p:spPr bwMode="auto">
          <a:xfrm>
            <a:off x="3242042" y="2783129"/>
            <a:ext cx="2448464" cy="612648"/>
          </a:xfrm>
          <a:prstGeom prst="flowChartMagneticDis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latin typeface="Arial" charset="0"/>
              </a:rPr>
              <a:t>ODS</a:t>
            </a:r>
            <a:endParaRPr lang="ru-RU" sz="1800" b="1" dirty="0">
              <a:latin typeface="Arial" charset="0"/>
            </a:endParaRPr>
          </a:p>
        </p:txBody>
      </p:sp>
      <p:cxnSp>
        <p:nvCxnSpPr>
          <p:cNvPr id="13" name="Прямая со стрелкой 24">
            <a:extLst>
              <a:ext uri="{FF2B5EF4-FFF2-40B4-BE49-F238E27FC236}">
                <a16:creationId xmlns:a16="http://schemas.microsoft.com/office/drawing/2014/main" id="{05C5DC3C-74FD-4D47-BC38-E71D1B16625D}"/>
              </a:ext>
            </a:extLst>
          </p:cNvPr>
          <p:cNvCxnSpPr>
            <a:stCxn id="10" idx="0"/>
            <a:endCxn id="12" idx="3"/>
          </p:cNvCxnSpPr>
          <p:nvPr/>
        </p:nvCxnSpPr>
        <p:spPr bwMode="auto">
          <a:xfrm flipH="1" flipV="1">
            <a:off x="4466274" y="3395777"/>
            <a:ext cx="1838" cy="1442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Блок-схема: магнитный диск 27">
            <a:extLst>
              <a:ext uri="{FF2B5EF4-FFF2-40B4-BE49-F238E27FC236}">
                <a16:creationId xmlns:a16="http://schemas.microsoft.com/office/drawing/2014/main" id="{BF10997A-76F3-7842-9210-05875053C572}"/>
              </a:ext>
            </a:extLst>
          </p:cNvPr>
          <p:cNvSpPr/>
          <p:nvPr/>
        </p:nvSpPr>
        <p:spPr bwMode="auto">
          <a:xfrm>
            <a:off x="3240205" y="2207960"/>
            <a:ext cx="2448464" cy="602088"/>
          </a:xfrm>
          <a:prstGeom prst="flowChartMagneticDis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latin typeface="Arial" charset="0"/>
              </a:rPr>
              <a:t>DDS</a:t>
            </a:r>
            <a:endParaRPr lang="ru-RU" sz="1800" b="1" dirty="0">
              <a:latin typeface="Arial" charset="0"/>
            </a:endParaRPr>
          </a:p>
        </p:txBody>
      </p:sp>
      <p:cxnSp>
        <p:nvCxnSpPr>
          <p:cNvPr id="15" name="Прямая со стрелкой 28">
            <a:extLst>
              <a:ext uri="{FF2B5EF4-FFF2-40B4-BE49-F238E27FC236}">
                <a16:creationId xmlns:a16="http://schemas.microsoft.com/office/drawing/2014/main" id="{45C165A9-2406-AD4C-BF7B-2E0D1D56D1D9}"/>
              </a:ext>
            </a:extLst>
          </p:cNvPr>
          <p:cNvCxnSpPr>
            <a:cxnSpLocks/>
            <a:stCxn id="12" idx="0"/>
            <a:endCxn id="14" idx="3"/>
          </p:cNvCxnSpPr>
          <p:nvPr/>
        </p:nvCxnSpPr>
        <p:spPr bwMode="auto">
          <a:xfrm flipH="1" flipV="1">
            <a:off x="4464437" y="2810048"/>
            <a:ext cx="1837" cy="1772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Блок-схема: магнитный диск 32">
            <a:extLst>
              <a:ext uri="{FF2B5EF4-FFF2-40B4-BE49-F238E27FC236}">
                <a16:creationId xmlns:a16="http://schemas.microsoft.com/office/drawing/2014/main" id="{FEAC1742-1B2B-FE4D-BE8D-1D811D694D6F}"/>
              </a:ext>
            </a:extLst>
          </p:cNvPr>
          <p:cNvSpPr/>
          <p:nvPr/>
        </p:nvSpPr>
        <p:spPr bwMode="auto">
          <a:xfrm>
            <a:off x="3236530" y="1653008"/>
            <a:ext cx="2448464" cy="612648"/>
          </a:xfrm>
          <a:prstGeom prst="flowChartMagneticDis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BDS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Прямая со стрелкой 34">
            <a:extLst>
              <a:ext uri="{FF2B5EF4-FFF2-40B4-BE49-F238E27FC236}">
                <a16:creationId xmlns:a16="http://schemas.microsoft.com/office/drawing/2014/main" id="{3EAD4A9E-8222-4B4F-889E-DB9E5DE87967}"/>
              </a:ext>
            </a:extLst>
          </p:cNvPr>
          <p:cNvCxnSpPr>
            <a:cxnSpLocks/>
            <a:stCxn id="14" idx="0"/>
            <a:endCxn id="16" idx="3"/>
          </p:cNvCxnSpPr>
          <p:nvPr/>
        </p:nvCxnSpPr>
        <p:spPr bwMode="auto">
          <a:xfrm flipH="1" flipV="1">
            <a:off x="4460762" y="2265656"/>
            <a:ext cx="3675" cy="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Блок-схема: карточка 54">
            <a:extLst>
              <a:ext uri="{FF2B5EF4-FFF2-40B4-BE49-F238E27FC236}">
                <a16:creationId xmlns:a16="http://schemas.microsoft.com/office/drawing/2014/main" id="{6859D08F-4C53-6F45-B562-F32A231AEFFD}"/>
              </a:ext>
            </a:extLst>
          </p:cNvPr>
          <p:cNvSpPr/>
          <p:nvPr/>
        </p:nvSpPr>
        <p:spPr bwMode="auto">
          <a:xfrm>
            <a:off x="6724801" y="2251578"/>
            <a:ext cx="1711308" cy="804672"/>
          </a:xfrm>
          <a:prstGeom prst="flowChartPunchedCard">
            <a:avLst/>
          </a:prstGeom>
          <a:solidFill>
            <a:srgbClr val="42C76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Каталог данных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737EC9D0-D2EA-304E-BD0F-B1AB914D5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cxnSp>
        <p:nvCxnSpPr>
          <p:cNvPr id="45" name="Прямая со стрелкой 34">
            <a:extLst>
              <a:ext uri="{FF2B5EF4-FFF2-40B4-BE49-F238E27FC236}">
                <a16:creationId xmlns:a16="http://schemas.microsoft.com/office/drawing/2014/main" id="{B7325AB0-C10C-AC40-BEC3-E45530AA9CDA}"/>
              </a:ext>
            </a:extLst>
          </p:cNvPr>
          <p:cNvCxnSpPr>
            <a:cxnSpLocks/>
            <a:stCxn id="25" idx="1"/>
            <a:endCxn id="14" idx="4"/>
          </p:cNvCxnSpPr>
          <p:nvPr/>
        </p:nvCxnSpPr>
        <p:spPr bwMode="auto">
          <a:xfrm flipH="1" flipV="1">
            <a:off x="5688669" y="2509004"/>
            <a:ext cx="1036132" cy="1449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Прямая со стрелкой 34">
            <a:extLst>
              <a:ext uri="{FF2B5EF4-FFF2-40B4-BE49-F238E27FC236}">
                <a16:creationId xmlns:a16="http://schemas.microsoft.com/office/drawing/2014/main" id="{C84B7214-AD9E-D54B-A8C4-6094008B6235}"/>
              </a:ext>
            </a:extLst>
          </p:cNvPr>
          <p:cNvCxnSpPr>
            <a:cxnSpLocks/>
            <a:stCxn id="25" idx="1"/>
            <a:endCxn id="16" idx="4"/>
          </p:cNvCxnSpPr>
          <p:nvPr/>
        </p:nvCxnSpPr>
        <p:spPr bwMode="auto">
          <a:xfrm flipH="1" flipV="1">
            <a:off x="5684994" y="1959332"/>
            <a:ext cx="1039807" cy="694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 стрелкой 34">
            <a:extLst>
              <a:ext uri="{FF2B5EF4-FFF2-40B4-BE49-F238E27FC236}">
                <a16:creationId xmlns:a16="http://schemas.microsoft.com/office/drawing/2014/main" id="{702F032E-2412-8D40-A209-6320031E0A6D}"/>
              </a:ext>
            </a:extLst>
          </p:cNvPr>
          <p:cNvCxnSpPr>
            <a:cxnSpLocks/>
            <a:stCxn id="25" idx="1"/>
            <a:endCxn id="12" idx="4"/>
          </p:cNvCxnSpPr>
          <p:nvPr/>
        </p:nvCxnSpPr>
        <p:spPr bwMode="auto">
          <a:xfrm flipH="1">
            <a:off x="5690506" y="2653914"/>
            <a:ext cx="1034295" cy="4355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Прямая со стрелкой 34">
            <a:extLst>
              <a:ext uri="{FF2B5EF4-FFF2-40B4-BE49-F238E27FC236}">
                <a16:creationId xmlns:a16="http://schemas.microsoft.com/office/drawing/2014/main" id="{E9166DAE-817A-284B-8E11-63A52D047E11}"/>
              </a:ext>
            </a:extLst>
          </p:cNvPr>
          <p:cNvCxnSpPr>
            <a:cxnSpLocks/>
            <a:stCxn id="25" idx="1"/>
            <a:endCxn id="10" idx="4"/>
          </p:cNvCxnSpPr>
          <p:nvPr/>
        </p:nvCxnSpPr>
        <p:spPr bwMode="auto">
          <a:xfrm flipH="1">
            <a:off x="5692344" y="2653914"/>
            <a:ext cx="1032457" cy="9882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Блок-схема: магнитный диск 17">
            <a:extLst>
              <a:ext uri="{FF2B5EF4-FFF2-40B4-BE49-F238E27FC236}">
                <a16:creationId xmlns:a16="http://schemas.microsoft.com/office/drawing/2014/main" id="{2B76EF87-7FE4-664E-A3E7-4360BFDD54CD}"/>
              </a:ext>
            </a:extLst>
          </p:cNvPr>
          <p:cNvSpPr/>
          <p:nvPr/>
        </p:nvSpPr>
        <p:spPr bwMode="auto">
          <a:xfrm>
            <a:off x="224247" y="2685621"/>
            <a:ext cx="1828800" cy="807663"/>
          </a:xfrm>
          <a:prstGeom prst="flowChartMagneticDis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CDS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9" name="Прямая со стрелкой 19">
            <a:extLst>
              <a:ext uri="{FF2B5EF4-FFF2-40B4-BE49-F238E27FC236}">
                <a16:creationId xmlns:a16="http://schemas.microsoft.com/office/drawing/2014/main" id="{23CBD17B-0BBC-EC43-8814-7F5096791918}"/>
              </a:ext>
            </a:extLst>
          </p:cNvPr>
          <p:cNvCxnSpPr>
            <a:cxnSpLocks/>
            <a:stCxn id="12" idx="2"/>
            <a:endCxn id="55" idx="4"/>
          </p:cNvCxnSpPr>
          <p:nvPr/>
        </p:nvCxnSpPr>
        <p:spPr bwMode="auto">
          <a:xfrm flipH="1">
            <a:off x="2053047" y="3089453"/>
            <a:ext cx="118899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Прямая со стрелкой 19">
            <a:extLst>
              <a:ext uri="{FF2B5EF4-FFF2-40B4-BE49-F238E27FC236}">
                <a16:creationId xmlns:a16="http://schemas.microsoft.com/office/drawing/2014/main" id="{1EF3D5E7-4AB2-B74C-B159-D5CDE9C2432A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 flipH="1">
            <a:off x="2053047" y="2509004"/>
            <a:ext cx="1187158" cy="4407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Прямая со стрелкой 19">
            <a:extLst>
              <a:ext uri="{FF2B5EF4-FFF2-40B4-BE49-F238E27FC236}">
                <a16:creationId xmlns:a16="http://schemas.microsoft.com/office/drawing/2014/main" id="{44A41E92-FA3A-7A4A-B7BB-EA331576738E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 flipH="1">
            <a:off x="1842604" y="1959332"/>
            <a:ext cx="1393926" cy="796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Блок-схема: магнитный диск 32">
            <a:extLst>
              <a:ext uri="{FF2B5EF4-FFF2-40B4-BE49-F238E27FC236}">
                <a16:creationId xmlns:a16="http://schemas.microsoft.com/office/drawing/2014/main" id="{44FDAAF6-12C3-AF44-9655-C59EED9F56A9}"/>
              </a:ext>
            </a:extLst>
          </p:cNvPr>
          <p:cNvSpPr/>
          <p:nvPr/>
        </p:nvSpPr>
        <p:spPr bwMode="auto">
          <a:xfrm>
            <a:off x="3240205" y="1083803"/>
            <a:ext cx="2448464" cy="612648"/>
          </a:xfrm>
          <a:prstGeom prst="flowChartMagneticDis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latin typeface="Arial" charset="0"/>
              </a:rPr>
              <a:t>Data</a:t>
            </a:r>
            <a:r>
              <a:rPr lang="en-US" b="1" dirty="0">
                <a:latin typeface="Arial" charset="0"/>
              </a:rPr>
              <a:t> Marts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2" name="Прямая со стрелкой 19">
            <a:extLst>
              <a:ext uri="{FF2B5EF4-FFF2-40B4-BE49-F238E27FC236}">
                <a16:creationId xmlns:a16="http://schemas.microsoft.com/office/drawing/2014/main" id="{07C7BF61-9FAF-1B42-9AC7-C6448F84FEB5}"/>
              </a:ext>
            </a:extLst>
          </p:cNvPr>
          <p:cNvCxnSpPr>
            <a:cxnSpLocks/>
            <a:stCxn id="80" idx="2"/>
            <a:endCxn id="55" idx="1"/>
          </p:cNvCxnSpPr>
          <p:nvPr/>
        </p:nvCxnSpPr>
        <p:spPr bwMode="auto">
          <a:xfrm flipH="1">
            <a:off x="1138647" y="1390127"/>
            <a:ext cx="2101558" cy="12954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Прямая со стрелкой 34">
            <a:extLst>
              <a:ext uri="{FF2B5EF4-FFF2-40B4-BE49-F238E27FC236}">
                <a16:creationId xmlns:a16="http://schemas.microsoft.com/office/drawing/2014/main" id="{0D5C4A87-5A3F-954A-9DF5-F92B1342A4CB}"/>
              </a:ext>
            </a:extLst>
          </p:cNvPr>
          <p:cNvCxnSpPr>
            <a:cxnSpLocks/>
            <a:stCxn id="25" idx="1"/>
            <a:endCxn id="80" idx="4"/>
          </p:cNvCxnSpPr>
          <p:nvPr/>
        </p:nvCxnSpPr>
        <p:spPr bwMode="auto">
          <a:xfrm flipH="1" flipV="1">
            <a:off x="5688669" y="1390127"/>
            <a:ext cx="1036132" cy="12637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48B1858A-96E3-504D-902E-6932702654F9}"/>
              </a:ext>
            </a:extLst>
          </p:cNvPr>
          <p:cNvSpPr txBox="1"/>
          <p:nvPr/>
        </p:nvSpPr>
        <p:spPr>
          <a:xfrm>
            <a:off x="8851363" y="4755754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2C76F"/>
                </a:solidFill>
              </a:rPr>
              <a:t>3</a:t>
            </a:r>
            <a:endParaRPr lang="ru-RU" dirty="0">
              <a:solidFill>
                <a:srgbClr val="42C76F"/>
              </a:solidFill>
            </a:endParaRPr>
          </a:p>
        </p:txBody>
      </p:sp>
      <p:cxnSp>
        <p:nvCxnSpPr>
          <p:cNvPr id="30" name="Прямая со стрелкой 34">
            <a:extLst>
              <a:ext uri="{FF2B5EF4-FFF2-40B4-BE49-F238E27FC236}">
                <a16:creationId xmlns:a16="http://schemas.microsoft.com/office/drawing/2014/main" id="{4B2B617D-2EAF-0F4F-AE9D-52B458D7A3A1}"/>
              </a:ext>
            </a:extLst>
          </p:cNvPr>
          <p:cNvCxnSpPr>
            <a:cxnSpLocks/>
            <a:endCxn id="80" idx="3"/>
          </p:cNvCxnSpPr>
          <p:nvPr/>
        </p:nvCxnSpPr>
        <p:spPr bwMode="auto">
          <a:xfrm flipV="1">
            <a:off x="4460763" y="1696451"/>
            <a:ext cx="3674" cy="1524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2C76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5753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34E30DC-6174-8043-9E45-C6539E85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58619"/>
            <a:ext cx="7886700" cy="994172"/>
          </a:xfrm>
        </p:spPr>
        <p:txBody>
          <a:bodyPr anchor="t">
            <a:normAutofit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Технологический стек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55710-F1F8-144D-9C01-BC5E70EBC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" t="22942" r="3274" b="5069"/>
          <a:stretch/>
        </p:blipFill>
        <p:spPr>
          <a:xfrm>
            <a:off x="468313" y="1284435"/>
            <a:ext cx="7631605" cy="383921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5BF8484-00FA-3643-B0E8-A98C45A8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2D38FC-75A2-2A44-B114-332B66C64EE8}"/>
              </a:ext>
            </a:extLst>
          </p:cNvPr>
          <p:cNvSpPr txBox="1"/>
          <p:nvPr/>
        </p:nvSpPr>
        <p:spPr>
          <a:xfrm>
            <a:off x="8851363" y="4755754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2C76F"/>
                </a:solidFill>
              </a:rPr>
              <a:t>4</a:t>
            </a:r>
            <a:endParaRPr lang="ru-RU" dirty="0">
              <a:solidFill>
                <a:srgbClr val="42C7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7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5917-9474-AE48-B5B3-E8D3F0BF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47675"/>
            <a:ext cx="7886700" cy="8787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Каталог данных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92B2-FE4D-1446-AC2D-B424672E7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326416"/>
            <a:ext cx="7886700" cy="3429337"/>
          </a:xfrm>
          <a:effectLst/>
        </p:spPr>
        <p:txBody>
          <a:bodyPr vert="horz" lIns="0" tIns="0" rIns="0" bIns="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Каталог данных - централизованный источник о данных компании, инструмент хранения, описания и агрегации информации о состояния данных компании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bg1"/>
              </a:solidFill>
              <a:latin typeface="IBM PLEX MONO" panose="020B0509050203000203" pitchFamily="49" charset="-52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42C76F"/>
                </a:solidFill>
                <a:latin typeface="IBM PLEX MONO" panose="020B0509050203000203" pitchFamily="49" charset="-52"/>
              </a:rPr>
              <a:t>Классические задачи </a:t>
            </a: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Каталога данных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Ведение глоссария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Каталогизация данных систем и сервисов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Ведение </a:t>
            </a:r>
            <a:r>
              <a:rPr lang="en-US" sz="1600" dirty="0">
                <a:solidFill>
                  <a:schemeClr val="bg1"/>
                </a:solidFill>
              </a:rPr>
              <a:t>data lineage</a:t>
            </a:r>
            <a:endParaRPr lang="ru-RU" sz="1600" dirty="0">
              <a:solidFill>
                <a:schemeClr val="bg1"/>
              </a:solidFill>
              <a:latin typeface="IBM PLEX MONO" panose="020B0509050203000203" pitchFamily="49" charset="-5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Профилирование данных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Поиск информации в каталоге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Ведение качества данных</a:t>
            </a:r>
            <a:endParaRPr lang="en-US" sz="16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AAB1F7-C4FE-3443-B960-FBC6D650E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4624AE-8FCE-4543-8E36-EDDDA6FAF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84"/>
          <a:stretch/>
        </p:blipFill>
        <p:spPr>
          <a:xfrm>
            <a:off x="4392613" y="1963934"/>
            <a:ext cx="4751387" cy="2839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097CA-F2A4-B047-8D0E-E95F1D6971BC}"/>
              </a:ext>
            </a:extLst>
          </p:cNvPr>
          <p:cNvSpPr txBox="1"/>
          <p:nvPr/>
        </p:nvSpPr>
        <p:spPr>
          <a:xfrm>
            <a:off x="8851363" y="4755754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2C76F"/>
                </a:solidFill>
              </a:rPr>
              <a:t>5</a:t>
            </a:r>
            <a:endParaRPr lang="ru-RU" dirty="0">
              <a:solidFill>
                <a:srgbClr val="42C7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70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E9C9-D453-0642-909E-B4DD4CA8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47675"/>
            <a:ext cx="7886700" cy="994172"/>
          </a:xfrm>
        </p:spPr>
        <p:txBody>
          <a:bodyPr anchor="t">
            <a:normAutofit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Пройденные нами этапы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05087-501A-3B45-8405-D085C1A03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92250"/>
            <a:ext cx="3887787" cy="3263504"/>
          </a:xfrm>
          <a:effectLst/>
        </p:spPr>
        <p:txBody>
          <a:bodyPr vert="horz" lIns="0" tIns="0" rIns="0" bIns="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1600" dirty="0">
                <a:solidFill>
                  <a:srgbClr val="42C76F"/>
                </a:solidFill>
                <a:latin typeface="IBM PLEX MONO" panose="020B0509050203000203" pitchFamily="49" charset="-52"/>
              </a:rPr>
              <a:t>Запуск</a:t>
            </a: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 платформы и </a:t>
            </a:r>
            <a:r>
              <a:rPr lang="ru-RU" sz="1600" dirty="0">
                <a:solidFill>
                  <a:srgbClr val="42C76F"/>
                </a:solidFill>
                <a:latin typeface="IBM PLEX MONO" panose="020B0509050203000203" pitchFamily="49" charset="-52"/>
              </a:rPr>
              <a:t>поиск</a:t>
            </a: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 эффектов</a:t>
            </a:r>
          </a:p>
          <a:p>
            <a:pPr marL="514350" lvl="2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Часть компонентов платформы развернуто</a:t>
            </a:r>
          </a:p>
          <a:p>
            <a:pPr marL="514350" lvl="2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Работы команд не систематизированы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1"/>
              </a:solidFill>
              <a:latin typeface="IBM PLEX MONO" panose="020B0509050203000203" pitchFamily="49" charset="-5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1600" dirty="0">
                <a:solidFill>
                  <a:srgbClr val="42C76F"/>
                </a:solidFill>
                <a:latin typeface="IBM PLEX MONO" panose="020B0509050203000203" pitchFamily="49" charset="-52"/>
              </a:rPr>
              <a:t>Стабилизация</a:t>
            </a:r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 процессов </a:t>
            </a:r>
          </a:p>
          <a:p>
            <a:pPr lvl="1"/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Компоненты платформы развернуты, их взаимодействие стабильно </a:t>
            </a:r>
          </a:p>
          <a:p>
            <a:pPr lvl="1"/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Выстроены процессы работы дата- офиса</a:t>
            </a:r>
          </a:p>
          <a:p>
            <a:pPr lvl="1"/>
            <a:r>
              <a:rPr lang="ru-RU" sz="1600" dirty="0">
                <a:solidFill>
                  <a:schemeClr val="bg1"/>
                </a:solidFill>
                <a:latin typeface="IBM PLEX MONO" panose="020B0509050203000203" pitchFamily="49" charset="-52"/>
              </a:rPr>
              <a:t>Запущен процесс фиксации результатов работ в Каталоге данных</a:t>
            </a:r>
          </a:p>
          <a:p>
            <a:pPr lvl="1"/>
            <a:endParaRPr lang="ru-RU" sz="16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6FD6E7E-E595-3C44-A260-82969257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B045C-9E2B-814E-B8BB-9EDEC0894A29}"/>
              </a:ext>
            </a:extLst>
          </p:cNvPr>
          <p:cNvSpPr txBox="1"/>
          <p:nvPr/>
        </p:nvSpPr>
        <p:spPr>
          <a:xfrm>
            <a:off x="8851363" y="4755754"/>
            <a:ext cx="2824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2C76F"/>
                </a:solidFill>
              </a:rPr>
              <a:t>6</a:t>
            </a:r>
            <a:endParaRPr lang="ru-RU" dirty="0">
              <a:solidFill>
                <a:srgbClr val="42C76F"/>
              </a:solidFill>
            </a:endParaRPr>
          </a:p>
          <a:p>
            <a:endParaRPr lang="ru-RU" dirty="0">
              <a:solidFill>
                <a:srgbClr val="42C76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B4C1DC-4569-0245-A4BF-222D025FA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17"/>
          <a:stretch/>
        </p:blipFill>
        <p:spPr>
          <a:xfrm>
            <a:off x="4389121" y="1973582"/>
            <a:ext cx="4754880" cy="28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9307-70C2-F246-A29E-4A7571E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59805"/>
            <a:ext cx="7886700" cy="994172"/>
          </a:xfrm>
        </p:spPr>
        <p:txBody>
          <a:bodyPr anchor="t">
            <a:normAutofit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Вызовы этапа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EA8E6-82E5-7A45-AEA3-CC3144F06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683168"/>
            <a:ext cx="3746335" cy="2810895"/>
          </a:xfrm>
          <a:effectLst/>
        </p:spPr>
        <p:txBody>
          <a:bodyPr vert="horz" lIns="0" tIns="0" rIns="0" bIns="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2000" dirty="0">
                <a:solidFill>
                  <a:srgbClr val="42C76F"/>
                </a:solidFill>
                <a:latin typeface="IBM PLEX MONO" panose="020B0509050203000203" pitchFamily="49" charset="-52"/>
              </a:rPr>
              <a:t>Длительные и сложные</a:t>
            </a: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процессы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2000" dirty="0">
                <a:solidFill>
                  <a:srgbClr val="42C76F"/>
                </a:solidFill>
                <a:latin typeface="IBM PLEX MONO" panose="020B0509050203000203" pitchFamily="49" charset="-52"/>
              </a:rPr>
              <a:t>Большой объем</a:t>
            </a: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инструкций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2000" dirty="0">
                <a:solidFill>
                  <a:srgbClr val="42C76F"/>
                </a:solidFill>
                <a:latin typeface="IBM PLEX MONO" panose="020B0509050203000203" pitchFamily="49" charset="-52"/>
              </a:rPr>
              <a:t>Множество</a:t>
            </a: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интерфейсов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2000" dirty="0">
                <a:solidFill>
                  <a:srgbClr val="42C76F"/>
                </a:solidFill>
                <a:latin typeface="IBM PLEX MONO" panose="020B0509050203000203" pitchFamily="49" charset="-52"/>
              </a:rPr>
              <a:t>Сложный</a:t>
            </a: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IBM PLEX MONO" panose="020B0509050203000203" pitchFamily="49" charset="-52"/>
              </a:rPr>
              <a:t>онбординг</a:t>
            </a: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нового специалиста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ru-RU" sz="2000" dirty="0">
                <a:solidFill>
                  <a:srgbClr val="42C76F"/>
                </a:solidFill>
                <a:latin typeface="IBM PLEX MONO" panose="020B0509050203000203" pitchFamily="49" charset="-52"/>
              </a:rPr>
              <a:t>Длительное</a:t>
            </a: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получения доступа к данным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9CD4315-2771-A341-AE94-22B1F6C16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EE131-90D2-E546-9888-343C7035A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613" y="1984601"/>
            <a:ext cx="4751386" cy="2807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D7613-F7B5-A94F-8849-35FB6F86F7B8}"/>
              </a:ext>
            </a:extLst>
          </p:cNvPr>
          <p:cNvSpPr txBox="1"/>
          <p:nvPr/>
        </p:nvSpPr>
        <p:spPr>
          <a:xfrm>
            <a:off x="8851363" y="4755754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2C76F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10829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3CF3-C491-844D-9239-999D09C3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47675"/>
            <a:ext cx="7886700" cy="9941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Процессы, переводимые в Каталог данных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382A57-9C45-0D4F-A6D8-313CA7B37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sp>
        <p:nvSpPr>
          <p:cNvPr id="11" name="Terminator 10">
            <a:extLst>
              <a:ext uri="{FF2B5EF4-FFF2-40B4-BE49-F238E27FC236}">
                <a16:creationId xmlns:a16="http://schemas.microsoft.com/office/drawing/2014/main" id="{06112824-57A2-3F4D-9716-7565BD628F29}"/>
              </a:ext>
            </a:extLst>
          </p:cNvPr>
          <p:cNvSpPr/>
          <p:nvPr/>
        </p:nvSpPr>
        <p:spPr>
          <a:xfrm>
            <a:off x="6097003" y="3958412"/>
            <a:ext cx="1218198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2B5EE4-74DA-EB41-B30D-F4647F23F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516" y="4073265"/>
            <a:ext cx="1022889" cy="337448"/>
          </a:xfrm>
          <a:prstGeom prst="rect">
            <a:avLst/>
          </a:prstGeom>
        </p:spPr>
      </p:pic>
      <p:sp>
        <p:nvSpPr>
          <p:cNvPr id="13" name="Terminator 12">
            <a:extLst>
              <a:ext uri="{FF2B5EF4-FFF2-40B4-BE49-F238E27FC236}">
                <a16:creationId xmlns:a16="http://schemas.microsoft.com/office/drawing/2014/main" id="{CD1AF5DB-98BB-D643-A12F-09E83647D025}"/>
              </a:ext>
            </a:extLst>
          </p:cNvPr>
          <p:cNvSpPr/>
          <p:nvPr/>
        </p:nvSpPr>
        <p:spPr>
          <a:xfrm>
            <a:off x="4451083" y="3673644"/>
            <a:ext cx="1218198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C45217-A128-C54D-9D70-5A1802E41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649" y="3745139"/>
            <a:ext cx="1011051" cy="462891"/>
          </a:xfrm>
          <a:prstGeom prst="rect">
            <a:avLst/>
          </a:prstGeom>
        </p:spPr>
      </p:pic>
      <p:sp>
        <p:nvSpPr>
          <p:cNvPr id="25" name="Terminator 24">
            <a:extLst>
              <a:ext uri="{FF2B5EF4-FFF2-40B4-BE49-F238E27FC236}">
                <a16:creationId xmlns:a16="http://schemas.microsoft.com/office/drawing/2014/main" id="{8ED488D1-0022-8A47-A05A-6E6C5463491C}"/>
              </a:ext>
            </a:extLst>
          </p:cNvPr>
          <p:cNvSpPr/>
          <p:nvPr/>
        </p:nvSpPr>
        <p:spPr>
          <a:xfrm>
            <a:off x="5844451" y="2724475"/>
            <a:ext cx="1653627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rminator 25">
            <a:extLst>
              <a:ext uri="{FF2B5EF4-FFF2-40B4-BE49-F238E27FC236}">
                <a16:creationId xmlns:a16="http://schemas.microsoft.com/office/drawing/2014/main" id="{B8A6956B-5C63-754F-BF40-69DBEA20F8A6}"/>
              </a:ext>
            </a:extLst>
          </p:cNvPr>
          <p:cNvSpPr/>
          <p:nvPr/>
        </p:nvSpPr>
        <p:spPr>
          <a:xfrm>
            <a:off x="7583681" y="3671877"/>
            <a:ext cx="1218198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7539A8E-6112-3545-B25F-C828E2560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808" y="3710083"/>
            <a:ext cx="881293" cy="484420"/>
          </a:xfrm>
          <a:prstGeom prst="rect">
            <a:avLst/>
          </a:prstGeom>
        </p:spPr>
      </p:pic>
      <p:sp>
        <p:nvSpPr>
          <p:cNvPr id="28" name="Terminator 27">
            <a:extLst>
              <a:ext uri="{FF2B5EF4-FFF2-40B4-BE49-F238E27FC236}">
                <a16:creationId xmlns:a16="http://schemas.microsoft.com/office/drawing/2014/main" id="{7408A395-4A9B-7746-9754-578C9F08DE15}"/>
              </a:ext>
            </a:extLst>
          </p:cNvPr>
          <p:cNvSpPr/>
          <p:nvPr/>
        </p:nvSpPr>
        <p:spPr>
          <a:xfrm>
            <a:off x="4451083" y="1821526"/>
            <a:ext cx="1218198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rminator 28">
            <a:extLst>
              <a:ext uri="{FF2B5EF4-FFF2-40B4-BE49-F238E27FC236}">
                <a16:creationId xmlns:a16="http://schemas.microsoft.com/office/drawing/2014/main" id="{AA561ACB-A981-694C-B263-A0468B8AE04E}"/>
              </a:ext>
            </a:extLst>
          </p:cNvPr>
          <p:cNvSpPr/>
          <p:nvPr/>
        </p:nvSpPr>
        <p:spPr>
          <a:xfrm>
            <a:off x="4263846" y="2735228"/>
            <a:ext cx="1218198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rminator 29">
            <a:extLst>
              <a:ext uri="{FF2B5EF4-FFF2-40B4-BE49-F238E27FC236}">
                <a16:creationId xmlns:a16="http://schemas.microsoft.com/office/drawing/2014/main" id="{0ED08EE3-BC5D-6D4B-9D26-16D76AC98644}"/>
              </a:ext>
            </a:extLst>
          </p:cNvPr>
          <p:cNvSpPr/>
          <p:nvPr/>
        </p:nvSpPr>
        <p:spPr>
          <a:xfrm>
            <a:off x="7764691" y="2721458"/>
            <a:ext cx="1218198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rminator 30">
            <a:extLst>
              <a:ext uri="{FF2B5EF4-FFF2-40B4-BE49-F238E27FC236}">
                <a16:creationId xmlns:a16="http://schemas.microsoft.com/office/drawing/2014/main" id="{754D74F0-7FFC-674A-BE8F-8AC5036DDEC5}"/>
              </a:ext>
            </a:extLst>
          </p:cNvPr>
          <p:cNvSpPr/>
          <p:nvPr/>
        </p:nvSpPr>
        <p:spPr>
          <a:xfrm>
            <a:off x="7583681" y="1821526"/>
            <a:ext cx="1218198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rminator 31">
            <a:extLst>
              <a:ext uri="{FF2B5EF4-FFF2-40B4-BE49-F238E27FC236}">
                <a16:creationId xmlns:a16="http://schemas.microsoft.com/office/drawing/2014/main" id="{62EBE6B9-FFD8-9249-BFCD-D485D2F96BC7}"/>
              </a:ext>
            </a:extLst>
          </p:cNvPr>
          <p:cNvSpPr/>
          <p:nvPr/>
        </p:nvSpPr>
        <p:spPr>
          <a:xfrm>
            <a:off x="6097003" y="1501925"/>
            <a:ext cx="1218198" cy="562972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D63AE5-3A7D-C446-A567-7B3B97ED1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826" y="2815946"/>
            <a:ext cx="1014983" cy="3869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596100-C349-EC4D-BF60-15AFA3F97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321" y="1906644"/>
            <a:ext cx="916905" cy="3794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35E46A-0CAD-DB4F-B015-85C5EAA88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8607" y="2863114"/>
            <a:ext cx="1471451" cy="2655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9E5957-2693-D749-BA6A-B8EB6DED96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3214" b="24188"/>
          <a:stretch/>
        </p:blipFill>
        <p:spPr>
          <a:xfrm>
            <a:off x="6179320" y="1621478"/>
            <a:ext cx="1066212" cy="3140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D66630-E70B-A343-85C9-9A531548E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0630" y="1895360"/>
            <a:ext cx="925889" cy="39069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A5F121D-6463-3D4A-99AE-EB0BB49F422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115" t="26137" r="9900" b="20497"/>
          <a:stretch/>
        </p:blipFill>
        <p:spPr>
          <a:xfrm>
            <a:off x="7830937" y="2855418"/>
            <a:ext cx="1119718" cy="29209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C59F119-264F-664D-8CCC-A7CF4F2168AA}"/>
              </a:ext>
            </a:extLst>
          </p:cNvPr>
          <p:cNvSpPr/>
          <p:nvPr/>
        </p:nvSpPr>
        <p:spPr>
          <a:xfrm>
            <a:off x="500287" y="2845028"/>
            <a:ext cx="3763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Создание </a:t>
            </a:r>
            <a:r>
              <a:rPr lang="en-US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DDL </a:t>
            </a: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и </a:t>
            </a:r>
            <a:r>
              <a:rPr lang="en-US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DML </a:t>
            </a: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в </a:t>
            </a:r>
            <a:r>
              <a:rPr lang="en-US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DWH</a:t>
            </a: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(</a:t>
            </a:r>
            <a:r>
              <a:rPr lang="en-US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Stg, ODS, DDS, BDS,</a:t>
            </a: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CDS) 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Управление потоками данных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Ролевая модель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Внутренний документооборот дата-офиса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56C2E6-6BB6-0B40-977B-5AD88D382B66}"/>
              </a:ext>
            </a:extLst>
          </p:cNvPr>
          <p:cNvSpPr txBox="1"/>
          <p:nvPr/>
        </p:nvSpPr>
        <p:spPr>
          <a:xfrm>
            <a:off x="500287" y="1330960"/>
            <a:ext cx="4137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Каталог данных - </a:t>
            </a:r>
            <a:r>
              <a:rPr lang="ru-RU" sz="1800" dirty="0">
                <a:solidFill>
                  <a:srgbClr val="42C76F"/>
                </a:solidFill>
                <a:latin typeface="IBM PLEX MONO" panose="020B0509050203000203" pitchFamily="49" charset="-52"/>
              </a:rPr>
              <a:t>инструмент автоматизации</a:t>
            </a:r>
            <a:r>
              <a:rPr lang="ru-RU" sz="1800" dirty="0">
                <a:solidFill>
                  <a:schemeClr val="bg1"/>
                </a:solidFill>
                <a:latin typeface="IBM PLEX MONO" panose="020B0509050203000203" pitchFamily="49" charset="-52"/>
              </a:rPr>
              <a:t> деятельности дата-офиса и основной интерфейс управления внутренними процессами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C1524C-8078-D944-A9CC-A1B521D6FA2F}"/>
              </a:ext>
            </a:extLst>
          </p:cNvPr>
          <p:cNvSpPr txBox="1"/>
          <p:nvPr/>
        </p:nvSpPr>
        <p:spPr>
          <a:xfrm>
            <a:off x="8851363" y="4755754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2C76F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857129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CAAF-4835-334B-A7BE-632DE92A6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47675"/>
            <a:ext cx="7886700" cy="994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>
                <a:solidFill>
                  <a:srgbClr val="42C76F"/>
                </a:solidFill>
                <a:latin typeface="IBM Plex Mono" panose="020B0509050203000203" pitchFamily="49" charset="-52"/>
              </a:rPr>
              <a:t>Особенности реализации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FA27A-DB34-3649-8987-1624A76CB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92250"/>
            <a:ext cx="3887787" cy="3263504"/>
          </a:xfrm>
          <a:effectLst/>
        </p:spPr>
        <p:txBody>
          <a:bodyPr vert="horz" lIns="0" tIns="0" rIns="0" bIns="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Реализация через </a:t>
            </a:r>
            <a:r>
              <a:rPr lang="ru-RU" sz="2000" dirty="0" err="1">
                <a:solidFill>
                  <a:schemeClr val="bg1"/>
                </a:solidFill>
                <a:latin typeface="IBM PLEX MONO" panose="020B0509050203000203" pitchFamily="49" charset="-52"/>
              </a:rPr>
              <a:t>микросервисную</a:t>
            </a: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 архитектуру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Каталог данных - источник данных для </a:t>
            </a:r>
            <a:r>
              <a:rPr lang="ru-RU" sz="2000" dirty="0" err="1">
                <a:solidFill>
                  <a:schemeClr val="bg1"/>
                </a:solidFill>
                <a:latin typeface="IBM PLEX MONO" panose="020B0509050203000203" pitchFamily="49" charset="-52"/>
              </a:rPr>
              <a:t>микросервисов</a:t>
            </a:r>
            <a:endParaRPr lang="ru-RU" sz="2000" dirty="0">
              <a:solidFill>
                <a:schemeClr val="bg1"/>
              </a:solidFill>
              <a:latin typeface="IBM PLEX MONO" panose="020B0509050203000203" pitchFamily="49" charset="-5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Возможность параллельной реализации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IBM PLEX MONO" panose="020B0509050203000203" pitchFamily="49" charset="-52"/>
              </a:rPr>
              <a:t>Независимость от единственного </a:t>
            </a:r>
            <a:r>
              <a:rPr lang="ru-RU" sz="2000" dirty="0" err="1">
                <a:solidFill>
                  <a:schemeClr val="bg1"/>
                </a:solidFill>
                <a:latin typeface="IBM PLEX MONO" panose="020B0509050203000203" pitchFamily="49" charset="-52"/>
              </a:rPr>
              <a:t>вендора</a:t>
            </a:r>
            <a:endParaRPr lang="ru-RU" sz="2000" dirty="0">
              <a:solidFill>
                <a:schemeClr val="bg1"/>
              </a:solidFill>
              <a:latin typeface="IBM PLEX MONO" panose="020B0509050203000203" pitchFamily="49" charset="-52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bg1"/>
              </a:solidFill>
              <a:latin typeface="IBM PLEX MONO" panose="020B0509050203000203" pitchFamily="49" charset="-52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bg1"/>
              </a:solidFill>
              <a:latin typeface="IBM PLEX MONO" panose="020B0509050203000203" pitchFamily="49" charset="-52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3A4912A-85F1-E244-BD90-719E55914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59246" y="251616"/>
            <a:ext cx="392117" cy="392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31B2EC-074B-7B43-A585-633BD4FAB2C9}"/>
              </a:ext>
            </a:extLst>
          </p:cNvPr>
          <p:cNvSpPr txBox="1"/>
          <p:nvPr/>
        </p:nvSpPr>
        <p:spPr>
          <a:xfrm>
            <a:off x="8851363" y="4755754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2C76F"/>
                </a:solidFill>
              </a:rPr>
              <a:t>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CA3E8-653D-8D44-9291-A27E1D0C25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2" r="15780" b="9793"/>
          <a:stretch/>
        </p:blipFill>
        <p:spPr>
          <a:xfrm>
            <a:off x="4356100" y="1698500"/>
            <a:ext cx="4777713" cy="310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396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fault Theme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fault Theme" id="{5B72517F-AA38-47A4-932C-FA668E096836}" vid="{07E21B4A-3649-473F-ADBF-387E80862A45}"/>
    </a:ext>
  </a:extLst>
</a:theme>
</file>

<file path=ppt/theme/theme2.xml><?xml version="1.0" encoding="utf-8"?>
<a:theme xmlns:a="http://schemas.openxmlformats.org/drawingml/2006/main" name="Обложки разделов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37B83130-DE68-4CA1-95EB-2442DD47DB32}"/>
    </a:ext>
  </a:extLst>
</a:theme>
</file>

<file path=ppt/theme/theme3.xml><?xml version="1.0" encoding="utf-8"?>
<a:theme xmlns:a="http://schemas.openxmlformats.org/drawingml/2006/main" name="Коллажи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31148018-2C53-40A7-BFBE-D7ECC5407A4A}"/>
    </a:ext>
  </a:extLst>
</a:theme>
</file>

<file path=ppt/theme/theme4.xml><?xml version="1.0" encoding="utf-8"?>
<a:theme xmlns:a="http://schemas.openxmlformats.org/drawingml/2006/main" name="Базов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F845C98A-4E43-4E5E-BFF6-99D3EF316209}"/>
    </a:ext>
  </a:extLst>
</a:theme>
</file>

<file path=ppt/theme/theme5.xml><?xml version="1.0" encoding="utf-8"?>
<a:theme xmlns:a="http://schemas.openxmlformats.org/drawingml/2006/main" name="Финальные слайд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2455C501-D363-4A65-A072-FBA95366F13F}"/>
    </a:ext>
  </a:extLst>
</a:theme>
</file>

<file path=ppt/theme/theme6.xml><?xml version="1.0" encoding="utf-8"?>
<a:theme xmlns:a="http://schemas.openxmlformats.org/drawingml/2006/main" name="Буллиты">
  <a:themeElements>
    <a:clrScheme name="СИБУР NEW ОСНОВНЫЕ ЦВЕТА">
      <a:dk1>
        <a:srgbClr val="00313C"/>
      </a:dk1>
      <a:lt1>
        <a:sysClr val="window" lastClr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72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х9_RU 2022 NEW (12042022)" id="{335DD997-2272-4FF0-B577-3FE9C73A2915}" vid="{15C9956A-3952-4E3C-8C19-320BBFA043C4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8111</TotalTime>
  <Words>376</Words>
  <Application>Microsoft Macintosh PowerPoint</Application>
  <PresentationFormat>On-screen Show (16:9)</PresentationFormat>
  <Paragraphs>86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Calibri</vt:lpstr>
      <vt:lpstr>Calibri Light</vt:lpstr>
      <vt:lpstr>IBM Plex Mono</vt:lpstr>
      <vt:lpstr>IBM Plex Mono</vt:lpstr>
      <vt:lpstr>Roboto</vt:lpstr>
      <vt:lpstr>Roboto Slab</vt:lpstr>
      <vt:lpstr>Wingdings</vt:lpstr>
      <vt:lpstr>Default Theme</vt:lpstr>
      <vt:lpstr>Обложки разделов</vt:lpstr>
      <vt:lpstr>Коллажи</vt:lpstr>
      <vt:lpstr>Базовые слайды</vt:lpstr>
      <vt:lpstr>Финальные слайды</vt:lpstr>
      <vt:lpstr>Буллиты</vt:lpstr>
      <vt:lpstr>Тема Office</vt:lpstr>
      <vt:lpstr>Слайд think-cell</vt:lpstr>
      <vt:lpstr>Дата-каталог как единая точка входа в дата-платформу</vt:lpstr>
      <vt:lpstr>Что такое дата-платформа и что еще бывает?</vt:lpstr>
      <vt:lpstr>Основные элементы хранения данных</vt:lpstr>
      <vt:lpstr>Технологический стек</vt:lpstr>
      <vt:lpstr>Каталог данных</vt:lpstr>
      <vt:lpstr>Пройденные нами этапы </vt:lpstr>
      <vt:lpstr>Вызовы этапа</vt:lpstr>
      <vt:lpstr>Процессы, переводимые в Каталог данных</vt:lpstr>
      <vt:lpstr>Особенности реализации</vt:lpstr>
      <vt:lpstr>Основные достижения на текущий момент</vt:lpstr>
      <vt:lpstr>PowerPoint Presentation</vt:lpstr>
    </vt:vector>
  </TitlesOfParts>
  <Company>SIBUR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данных детального слоя хранилища</dc:title>
  <dc:creator>Гилядова Вероника Леонидовна</dc:creator>
  <cp:lastModifiedBy>Microsoft Office User</cp:lastModifiedBy>
  <cp:revision>182</cp:revision>
  <dcterms:created xsi:type="dcterms:W3CDTF">2023-08-08T06:47:40Z</dcterms:created>
  <dcterms:modified xsi:type="dcterms:W3CDTF">2023-10-30T06:48:12Z</dcterms:modified>
</cp:coreProperties>
</file>