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1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C48B-ED31-4266-BCA5-37B81939626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7BD0-2CFC-42C4-93D1-32CF1B3D8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doc_2023-02-07_07-42-09.mp4" TargetMode="External"/><Relationship Id="rId1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doc_2023-02-07_07-41-50.mp4" TargetMode="Externa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&#1089;&#1082;&#1086;&#1088;&#1072;&#1103;12&#1089;&#1077;&#1082;_1.mp4" TargetMode="External"/><Relationship Id="rId1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&#1072;&#1091;&#1076;&#1080;_&#1089;&#1086;&#1074;&#1084;&#1077;&#1097;&#1077;&#1085;&#1085;&#1086;&#1077;3.mp4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general@moscow-parking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doc_2023-02-07_07-36-25.mp4" TargetMode="External"/><Relationship Id="rId1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doc_2023-02-07_07-34-04.mp4" TargetMode="Externa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doc_2023-02-07_07-37-40.mp4" TargetMode="External"/><Relationship Id="rId1" Type="http://schemas.openxmlformats.org/officeDocument/2006/relationships/video" Target="file:///C:\Users\ka\Documents\1%20-%20&#1056;&#1040;&#1041;&#1054;&#1063;&#1040;&#1071;%20&#1055;&#1040;&#1055;&#1050;&#1040;\00%20&#1055;&#1077;&#1088;&#1089;&#1087;&#1077;&#1082;&#1090;&#1080;&#1074;&#1085;&#1099;&#1077;%20&#1087;&#1088;&#1086;&#1077;&#1082;&#1090;&#1099;\&#1042;&#1080;&#1076;&#1077;&#1086;&#1072;&#1085;&#1072;&#1083;&#1080;&#1090;&#1080;&#1082;&#1072;\&#1042;&#1080;&#1076;&#1077;&#1086;%20&#1072;&#1074;&#1090;&#1086;&#1084;&#1072;&#1090;&#1080;&#1095;&#1077;&#1089;&#1082;&#1080;&#1081;%20&#1087;&#1088;&#1086;&#1077;&#1079;&#1076;%20&#1089;&#1087;&#1077;&#1094;&#1090;&#1088;&#1072;&#1085;&#1089;&#1087;&#1086;&#1088;&#1090;&#1072;\doc_2023-02-07_07-37-34.mp4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Распознавание спецтранспорта, как обязательный инструмент в автоматизации доступа на КПП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https://lh3.googleusercontent.com/IYDypsv_SOGOPmkkeLD_90GnPpRZybtCCCiEvoweiXbcVFG67mJ7BKFAZ7bbQfpx9A=s1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836712"/>
            <a:ext cx="68042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err="1" smtClean="0">
                <a:ln>
                  <a:noFill/>
                </a:ln>
                <a:solidFill>
                  <a:srgbClr val="1E068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ПривратникЪ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receiptparser.pythonanywhere.com/static/mospark/detections/photo_2020-04-08_10-49-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ceiptparser.pythonanywhere.com/static/mospark/detections/photo_2020-04-28_19-34-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365104"/>
            <a:ext cx="38164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Автоматический доступ спецтранспорту</a:t>
            </a:r>
            <a:endParaRPr lang="ru-RU" dirty="0"/>
          </a:p>
        </p:txBody>
      </p:sp>
      <p:pic>
        <p:nvPicPr>
          <p:cNvPr id="5" name="doc_2023-02-07_07-41-50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2500" y="2719388"/>
            <a:ext cx="3048000" cy="2286000"/>
          </a:xfrm>
          <a:prstGeom prst="rect">
            <a:avLst/>
          </a:prstGeom>
        </p:spPr>
      </p:pic>
      <p:pic>
        <p:nvPicPr>
          <p:cNvPr id="6" name="doc_2023-02-07_07-42-09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1435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Единая система автоматического доступа транспорту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ауди_совмещенное3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2500" y="2719388"/>
            <a:ext cx="3048000" cy="2286000"/>
          </a:xfrm>
          <a:prstGeom prst="rect">
            <a:avLst/>
          </a:prstGeom>
        </p:spPr>
      </p:pic>
      <p:pic>
        <p:nvPicPr>
          <p:cNvPr id="6" name="скорая12сек_1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1435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Действующие правила противопожарного режима в РФ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9821"/>
            <a:ext cx="8229600" cy="39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Контакты для вопросов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Киселёв Артём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r>
              <a:rPr lang="en-US" b="1" dirty="0" smtClean="0">
                <a:hlinkClick r:id="rId2"/>
              </a:rPr>
              <a:t>general@moscow-parking.ru</a:t>
            </a:r>
            <a:endParaRPr lang="en-US" b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+7(903)796-54-95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Телега Вотс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09120"/>
            <a:ext cx="2661692" cy="146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№ 428-ПП от 02.07.2013 «О порядке установки ограждений на придомовых территориях в городе Москве»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4710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cache3.youla.io/files/images/780_780/5c/51/5c513f872756ba552d03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404092" cy="2587983"/>
          </a:xfrm>
          <a:prstGeom prst="rect">
            <a:avLst/>
          </a:prstGeom>
          <a:noFill/>
        </p:spPr>
      </p:pic>
      <p:pic>
        <p:nvPicPr>
          <p:cNvPr id="4102" name="Picture 6" descr="https://sun9-25.userapi.com/impg/8dGVVkvC94QjVEp8Mlu06cb_GXP1fCBhKqPSLg/gqf3NwDix4E.jpg?size=595x477&amp;quality=96&amp;sign=ffb76652f4a9cd7fe558f8a27818090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3240360" cy="259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Система удалённого управления доступом </a:t>
            </a:r>
            <a:r>
              <a:rPr lang="ru-RU" b="1" dirty="0" err="1" smtClean="0">
                <a:solidFill>
                  <a:schemeClr val="tx2"/>
                </a:solidFill>
              </a:rPr>
              <a:t>ПривратникЪ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733" y="1628800"/>
            <a:ext cx="1865387" cy="15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xn--80aacfackj0coxc0a9aze.xn--p1ai/images/how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3284984"/>
            <a:ext cx="2322257" cy="3096344"/>
          </a:xfrm>
          <a:prstGeom prst="rect">
            <a:avLst/>
          </a:prstGeom>
          <a:noFill/>
        </p:spPr>
      </p:pic>
      <p:pic>
        <p:nvPicPr>
          <p:cNvPr id="6150" name="Picture 6" descr="https://xn--80aacfackj0coxc0a9aze.xn--p1ai/images/how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2286000" cy="3114676"/>
          </a:xfrm>
          <a:prstGeom prst="rect">
            <a:avLst/>
          </a:prstGeom>
          <a:noFill/>
        </p:spPr>
      </p:pic>
      <p:pic>
        <p:nvPicPr>
          <p:cNvPr id="6152" name="Picture 8" descr="https://xn--80aacfackj0coxc0a9aze.xn--p1ai/images/how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84984"/>
            <a:ext cx="2112754" cy="308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Система распознавания спецтранспорта </a:t>
            </a:r>
            <a:r>
              <a:rPr lang="ru-RU" b="1" dirty="0" err="1" smtClean="0">
                <a:solidFill>
                  <a:schemeClr val="tx2"/>
                </a:solidFill>
              </a:rPr>
              <a:t>ПривратникЪ</a:t>
            </a:r>
            <a:endParaRPr lang="ru-RU" dirty="0"/>
          </a:p>
        </p:txBody>
      </p:sp>
      <p:pic>
        <p:nvPicPr>
          <p:cNvPr id="4" name="Содержимое 3" descr="http://receiptparser.pythonanywhere.com/static/mospark/detections/photo_2020-04-08_10-49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556793"/>
            <a:ext cx="38070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ceiptparser.pythonanywhere.com/static/mospark/detections/photo_2020-04-28_19-34-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03244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ceiptparser.pythonanywhere.com/static/mospark/detections/photo_2020-04-28_18-19-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2613"/>
            <a:ext cx="3816424" cy="231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ceiptparser.pythonanywhere.com/static/mospark/detections/photo_2020-06-23_14-44-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Категории распознаваемого спецтранспорта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Скорая помощь</a:t>
            </a:r>
            <a:r>
              <a:rPr lang="ru-RU" sz="2800" dirty="0">
                <a:solidFill>
                  <a:schemeClr val="tx2"/>
                </a:solidFill>
              </a:rPr>
              <a:t>; 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Пожарная </a:t>
            </a:r>
            <a:r>
              <a:rPr lang="ru-RU" sz="2800" b="1" dirty="0" smtClean="0">
                <a:solidFill>
                  <a:schemeClr val="tx2"/>
                </a:solidFill>
              </a:rPr>
              <a:t>техника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Полиция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Трактор</a:t>
            </a:r>
            <a:r>
              <a:rPr lang="ru-RU" sz="2800" dirty="0" smtClean="0">
                <a:solidFill>
                  <a:schemeClr val="tx2"/>
                </a:solidFill>
              </a:rPr>
              <a:t>;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Подметальная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машина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Аварийные службы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Мусоровоз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Почта России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753" y="1628800"/>
            <a:ext cx="185801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521" y="1628800"/>
            <a:ext cx="18573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521" y="2780928"/>
            <a:ext cx="186309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753" y="2780928"/>
            <a:ext cx="186309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753" y="4005064"/>
            <a:ext cx="18716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521" y="4005064"/>
            <a:ext cx="18716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753" y="5157192"/>
            <a:ext cx="186309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521" y="5157192"/>
            <a:ext cx="186309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Брендированный</a:t>
            </a:r>
            <a:r>
              <a:rPr lang="ru-RU" b="1" dirty="0" smtClean="0">
                <a:solidFill>
                  <a:schemeClr val="tx2"/>
                </a:solidFill>
              </a:rPr>
              <a:t> транспорт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28800"/>
            <a:ext cx="2376264" cy="13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448272" cy="137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502" y="4725144"/>
            <a:ext cx="2456929" cy="13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238382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59" y="1628800"/>
            <a:ext cx="24325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12976"/>
            <a:ext cx="2448272" cy="137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212975"/>
            <a:ext cx="2448272" cy="13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3" y="4725145"/>
            <a:ext cx="2376263" cy="13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725144"/>
            <a:ext cx="24325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Полуавтоматический доступ спецтранспорту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616" y="1600200"/>
            <a:ext cx="6958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Автоматический доступ спецтранспорту</a:t>
            </a:r>
            <a:endParaRPr lang="ru-RU" dirty="0"/>
          </a:p>
        </p:txBody>
      </p:sp>
      <p:pic>
        <p:nvPicPr>
          <p:cNvPr id="9" name="doc_2023-02-07_07-34-04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2500" y="2719388"/>
            <a:ext cx="3048000" cy="2286000"/>
          </a:xfrm>
          <a:prstGeom prst="rect">
            <a:avLst/>
          </a:prstGeom>
        </p:spPr>
      </p:pic>
      <p:pic>
        <p:nvPicPr>
          <p:cNvPr id="11" name="doc_2023-02-07_07-36-25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1435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Автоматический доступ спецтранспорту</a:t>
            </a:r>
            <a:endParaRPr lang="ru-RU" dirty="0"/>
          </a:p>
        </p:txBody>
      </p:sp>
      <p:pic>
        <p:nvPicPr>
          <p:cNvPr id="6" name="doc_2023-02-07_07-37-34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2500" y="2719388"/>
            <a:ext cx="3048000" cy="2286000"/>
          </a:xfrm>
          <a:prstGeom prst="rect">
            <a:avLst/>
          </a:prstGeom>
        </p:spPr>
      </p:pic>
      <p:pic>
        <p:nvPicPr>
          <p:cNvPr id="7" name="doc_2023-02-07_07-37-40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1435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102</Words>
  <Application>Microsoft Office PowerPoint</Application>
  <PresentationFormat>Экран (4:3)</PresentationFormat>
  <Paragraphs>28</Paragraphs>
  <Slides>13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Распознавание спецтранспорта, как обязательный инструмент в автоматизации доступа на КПП</vt:lpstr>
      <vt:lpstr>№ 428-ПП от 02.07.2013 «О порядке установки ограждений на придомовых территориях в городе Москве» </vt:lpstr>
      <vt:lpstr>Система удалённого управления доступом ПривратникЪ</vt:lpstr>
      <vt:lpstr>Система распознавания спецтранспорта ПривратникЪ</vt:lpstr>
      <vt:lpstr>Категории распознаваемого спецтранспорта</vt:lpstr>
      <vt:lpstr>Брендированный транспорт</vt:lpstr>
      <vt:lpstr>Полуавтоматический доступ спецтранспорту</vt:lpstr>
      <vt:lpstr>Автоматический доступ спецтранспорту</vt:lpstr>
      <vt:lpstr>Автоматический доступ спецтранспорту</vt:lpstr>
      <vt:lpstr>Автоматический доступ спецтранспорту</vt:lpstr>
      <vt:lpstr>Единая система автоматического доступа транспорту</vt:lpstr>
      <vt:lpstr>Действующие правила противопожарного режима в РФ</vt:lpstr>
      <vt:lpstr>Контакты для вопросов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Распознавание спецтранспорта, как обязательный инструмент в автоматизации доступа на КПП</dc:title>
  <dc:creator>Киселев Артем</dc:creator>
  <cp:lastModifiedBy>Киселев Артем</cp:lastModifiedBy>
  <cp:revision>11</cp:revision>
  <dcterms:created xsi:type="dcterms:W3CDTF">2023-02-07T03:54:25Z</dcterms:created>
  <dcterms:modified xsi:type="dcterms:W3CDTF">2023-02-07T06:30:18Z</dcterms:modified>
</cp:coreProperties>
</file>